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85" r:id="rId4"/>
    <p:sldId id="265" r:id="rId5"/>
    <p:sldId id="280" r:id="rId6"/>
    <p:sldId id="286" r:id="rId7"/>
    <p:sldId id="278" r:id="rId8"/>
    <p:sldId id="276" r:id="rId9"/>
    <p:sldId id="284" r:id="rId10"/>
    <p:sldId id="288" r:id="rId11"/>
    <p:sldId id="282" r:id="rId12"/>
    <p:sldId id="279" r:id="rId13"/>
    <p:sldId id="260" r:id="rId14"/>
    <p:sldId id="261" r:id="rId15"/>
    <p:sldId id="263" r:id="rId16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Gowun Dodum Regular" panose="020B0600000101010101" charset="-127"/>
      <p:regular r:id="rId22"/>
    </p:embeddedFont>
    <p:embeddedFont>
      <p:font typeface="Noto Sans KR" panose="020B0200000000000000" pitchFamily="50" charset="-127"/>
      <p:regular r:id="rId23"/>
      <p:bold r:id="rId24"/>
    </p:embeddedFont>
    <p:embeddedFont>
      <p:font typeface="Noto Sans CJK KR DemiLight" panose="020B0600000101010101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E38B278-16B7-4E49-9D1F-CCD5C31CB394}">
          <p14:sldIdLst>
            <p14:sldId id="256"/>
            <p14:sldId id="257"/>
            <p14:sldId id="285"/>
            <p14:sldId id="265"/>
            <p14:sldId id="280"/>
            <p14:sldId id="286"/>
            <p14:sldId id="278"/>
            <p14:sldId id="276"/>
            <p14:sldId id="284"/>
            <p14:sldId id="288"/>
            <p14:sldId id="282"/>
            <p14:sldId id="279"/>
            <p14:sldId id="260"/>
            <p14:sldId id="261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3E6"/>
    <a:srgbClr val="68574E"/>
    <a:srgbClr val="F9F7EA"/>
    <a:srgbClr val="FFF0C2"/>
    <a:srgbClr val="FFFE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2E2BB0-2930-4799-9F59-E3F3111CBF3B}" v="2" dt="2025-08-25T12:18:09.6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bwkdrb123@gmail.com" userId="90e6da904db081ca" providerId="LiveId" clId="{F32E2BB0-2930-4799-9F59-E3F3111CBF3B}"/>
    <pc:docChg chg="modSld">
      <pc:chgData name="dbwkdrb123@gmail.com" userId="90e6da904db081ca" providerId="LiveId" clId="{F32E2BB0-2930-4799-9F59-E3F3111CBF3B}" dt="2025-08-25T12:19:28.910" v="90" actId="20577"/>
      <pc:docMkLst>
        <pc:docMk/>
      </pc:docMkLst>
      <pc:sldChg chg="addSp modSp mod">
        <pc:chgData name="dbwkdrb123@gmail.com" userId="90e6da904db081ca" providerId="LiveId" clId="{F32E2BB0-2930-4799-9F59-E3F3111CBF3B}" dt="2025-08-25T12:19:28.910" v="90" actId="20577"/>
        <pc:sldMkLst>
          <pc:docMk/>
          <pc:sldMk cId="0" sldId="260"/>
        </pc:sldMkLst>
        <pc:spChg chg="mod">
          <ac:chgData name="dbwkdrb123@gmail.com" userId="90e6da904db081ca" providerId="LiveId" clId="{F32E2BB0-2930-4799-9F59-E3F3111CBF3B}" dt="2025-08-25T12:17:49.714" v="64" actId="1076"/>
          <ac:spMkLst>
            <pc:docMk/>
            <pc:sldMk cId="0" sldId="260"/>
            <ac:spMk id="19" creationId="{75DC8161-2688-AFF6-487E-C9D3CC63153C}"/>
          </ac:spMkLst>
        </pc:spChg>
        <pc:spChg chg="add mod">
          <ac:chgData name="dbwkdrb123@gmail.com" userId="90e6da904db081ca" providerId="LiveId" clId="{F32E2BB0-2930-4799-9F59-E3F3111CBF3B}" dt="2025-08-25T12:19:28.910" v="90" actId="20577"/>
          <ac:spMkLst>
            <pc:docMk/>
            <pc:sldMk cId="0" sldId="260"/>
            <ac:spMk id="31" creationId="{9567E9C3-732F-0C20-E81C-A553F4C3C55A}"/>
          </ac:spMkLst>
        </pc:spChg>
      </pc:sldChg>
      <pc:sldChg chg="modSp mod">
        <pc:chgData name="dbwkdrb123@gmail.com" userId="90e6da904db081ca" providerId="LiveId" clId="{F32E2BB0-2930-4799-9F59-E3F3111CBF3B}" dt="2025-08-25T12:10:04.473" v="63" actId="20577"/>
        <pc:sldMkLst>
          <pc:docMk/>
          <pc:sldMk cId="0" sldId="262"/>
        </pc:sldMkLst>
        <pc:spChg chg="mod">
          <ac:chgData name="dbwkdrb123@gmail.com" userId="90e6da904db081ca" providerId="LiveId" clId="{F32E2BB0-2930-4799-9F59-E3F3111CBF3B}" dt="2025-08-25T12:10:04.473" v="63" actId="20577"/>
          <ac:spMkLst>
            <pc:docMk/>
            <pc:sldMk cId="0" sldId="262"/>
            <ac:spMk id="47" creationId="{81001FB7-9247-05D4-7CF0-5EDEDFD4871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F090B1-889C-497D-A41E-8D129852DA5C}" type="datetimeFigureOut">
              <a:rPr lang="ko-KR" altLang="en-US" smtClean="0"/>
              <a:t>2025-09-02(Tue)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EE53E-D1C4-4AE1-BBBC-46CCFBD348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411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EE53E-D1C4-4AE1-BBBC-46CCFBD3487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312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46.png"/><Relationship Id="rId5" Type="http://schemas.openxmlformats.org/officeDocument/2006/relationships/image" Target="../media/image22.png"/><Relationship Id="rId10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2.png"/><Relationship Id="rId10" Type="http://schemas.openxmlformats.org/officeDocument/2006/relationships/image" Target="../media/image49.png"/><Relationship Id="rId4" Type="http://schemas.openxmlformats.org/officeDocument/2006/relationships/image" Target="../media/image3.png"/><Relationship Id="rId9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2.png"/><Relationship Id="rId10" Type="http://schemas.openxmlformats.org/officeDocument/2006/relationships/image" Target="../media/image52.png"/><Relationship Id="rId4" Type="http://schemas.openxmlformats.org/officeDocument/2006/relationships/image" Target="../media/image3.png"/><Relationship Id="rId9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57.png"/><Relationship Id="rId5" Type="http://schemas.openxmlformats.org/officeDocument/2006/relationships/image" Target="../media/image53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3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62.png"/><Relationship Id="rId10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6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microsoft.com/office/2007/relationships/hdphoto" Target="../media/hdphoto2.wdp"/><Relationship Id="rId3" Type="http://schemas.openxmlformats.org/officeDocument/2006/relationships/image" Target="../media/image2.png"/><Relationship Id="rId21" Type="http://schemas.openxmlformats.org/officeDocument/2006/relationships/image" Target="../media/image35.png"/><Relationship Id="rId7" Type="http://schemas.openxmlformats.org/officeDocument/2006/relationships/image" Target="../media/image7.png"/><Relationship Id="rId12" Type="http://schemas.microsoft.com/office/2007/relationships/hdphoto" Target="../media/hdphoto1.wdp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2" Type="http://schemas.openxmlformats.org/officeDocument/2006/relationships/image" Target="../media/image1.png"/><Relationship Id="rId16" Type="http://schemas.openxmlformats.org/officeDocument/2006/relationships/image" Target="../media/image30.gif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26.png"/><Relationship Id="rId24" Type="http://schemas.openxmlformats.org/officeDocument/2006/relationships/image" Target="../media/image38.png"/><Relationship Id="rId5" Type="http://schemas.openxmlformats.org/officeDocument/2006/relationships/image" Target="../media/image22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28" Type="http://schemas.microsoft.com/office/2007/relationships/hdphoto" Target="../media/hdphoto3.wdp"/><Relationship Id="rId10" Type="http://schemas.openxmlformats.org/officeDocument/2006/relationships/image" Target="../media/image25.png"/><Relationship Id="rId19" Type="http://schemas.openxmlformats.org/officeDocument/2006/relationships/image" Target="../media/image33.jpeg"/><Relationship Id="rId4" Type="http://schemas.openxmlformats.org/officeDocument/2006/relationships/image" Target="../media/image3.png"/><Relationship Id="rId9" Type="http://schemas.openxmlformats.org/officeDocument/2006/relationships/image" Target="../media/image24.png"/><Relationship Id="rId14" Type="http://schemas.openxmlformats.org/officeDocument/2006/relationships/image" Target="../media/image28.jpeg"/><Relationship Id="rId22" Type="http://schemas.openxmlformats.org/officeDocument/2006/relationships/image" Target="../media/image36.jpeg"/><Relationship Id="rId27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46.png"/><Relationship Id="rId5" Type="http://schemas.openxmlformats.org/officeDocument/2006/relationships/image" Target="../media/image22.png"/><Relationship Id="rId10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863600"/>
            <a:ext cx="16548100" cy="8890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698500"/>
            <a:ext cx="16548100" cy="8890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" y="698500"/>
            <a:ext cx="16548100" cy="8890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4300" y="2971800"/>
            <a:ext cx="6057900" cy="510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84400" y="1600200"/>
            <a:ext cx="1612900" cy="1612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286000" y="3937000"/>
            <a:ext cx="77851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400" b="0" i="0" u="none" strike="noStrike" dirty="0">
                <a:solidFill>
                  <a:srgbClr val="68574E"/>
                </a:solidFill>
                <a:ea typeface="Gowun Dodum Regular"/>
              </a:rPr>
              <a:t>도서</a:t>
            </a:r>
            <a:r>
              <a:rPr lang="en-US" sz="6400" b="0" i="0" u="none" strike="noStrike" dirty="0">
                <a:solidFill>
                  <a:srgbClr val="68574E"/>
                </a:solidFill>
                <a:latin typeface="Gowun Dodum Regular"/>
              </a:rPr>
              <a:t> </a:t>
            </a:r>
            <a:r>
              <a:rPr lang="ko-KR" sz="6400" b="0" i="0" u="none" strike="noStrike" dirty="0">
                <a:solidFill>
                  <a:srgbClr val="68574E"/>
                </a:solidFill>
                <a:ea typeface="Gowun Dodum Regular"/>
              </a:rPr>
              <a:t>대출</a:t>
            </a:r>
            <a:r>
              <a:rPr lang="en-US" sz="6400" b="0" i="0" u="none" strike="noStrike" dirty="0">
                <a:solidFill>
                  <a:srgbClr val="68574E"/>
                </a:solidFill>
                <a:latin typeface="Gowun Dodum Regular"/>
              </a:rPr>
              <a:t>/</a:t>
            </a:r>
            <a:r>
              <a:rPr lang="ko-KR" sz="6400" b="0" i="0" u="none" strike="noStrike" dirty="0">
                <a:solidFill>
                  <a:srgbClr val="68574E"/>
                </a:solidFill>
                <a:ea typeface="Gowun Dodum Regular"/>
              </a:rPr>
              <a:t>반납</a:t>
            </a:r>
            <a:r>
              <a:rPr lang="en-US" sz="6400" b="0" i="0" u="none" strike="noStrike" dirty="0">
                <a:solidFill>
                  <a:srgbClr val="68574E"/>
                </a:solidFill>
                <a:latin typeface="Gowun Dodum Regular"/>
              </a:rPr>
              <a:t> </a:t>
            </a:r>
            <a:r>
              <a:rPr lang="ko-KR" sz="6400" b="0" i="0" u="none" strike="noStrike" dirty="0">
                <a:solidFill>
                  <a:srgbClr val="68574E"/>
                </a:solidFill>
                <a:ea typeface="Gowun Dodum Regular"/>
              </a:rPr>
              <a:t>시스템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34100" y="7162800"/>
            <a:ext cx="64516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900" b="0" i="0" u="none" strike="noStrike" spc="-300">
                <a:solidFill>
                  <a:srgbClr val="68574E"/>
                </a:solidFill>
                <a:ea typeface="Gowun Dodum Regular"/>
              </a:rPr>
              <a:t>유종민</a:t>
            </a:r>
            <a:r>
              <a:rPr lang="en-US" sz="3900" b="0" i="0" u="none" strike="noStrike" spc="-300">
                <a:solidFill>
                  <a:srgbClr val="68574E"/>
                </a:solidFill>
                <a:latin typeface="Gowun Dodum Regular"/>
              </a:rPr>
              <a:t> </a:t>
            </a:r>
            <a:r>
              <a:rPr lang="ko-KR" sz="3900" b="0" i="0" u="none" strike="noStrike" spc="-300">
                <a:solidFill>
                  <a:srgbClr val="68574E"/>
                </a:solidFill>
                <a:ea typeface="Gowun Dodum Regular"/>
              </a:rPr>
              <a:t>허진경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500" y="533400"/>
            <a:ext cx="685800" cy="9207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800" y="850900"/>
            <a:ext cx="203200" cy="20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800" y="9220200"/>
            <a:ext cx="203200" cy="203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B541A3-D752-D718-FC6E-C0A8F1E9D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C4361B5-5FAF-C4F9-1F6D-756EC99C5E11}"/>
              </a:ext>
            </a:extLst>
          </p:cNvPr>
          <p:cNvGrpSpPr/>
          <p:nvPr/>
        </p:nvGrpSpPr>
        <p:grpSpPr>
          <a:xfrm>
            <a:off x="698500" y="387466"/>
            <a:ext cx="16891000" cy="9366134"/>
            <a:chOff x="698500" y="387466"/>
            <a:chExt cx="16891000" cy="9366134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1A19E9DD-51B6-E766-3948-AACD8C1B9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1400" y="863600"/>
              <a:ext cx="16548100" cy="8890000"/>
            </a:xfrm>
            <a:prstGeom prst="rect">
              <a:avLst/>
            </a:prstGeom>
          </p:spPr>
        </p:pic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82836B8D-30FA-5931-3A66-6AE2F2E97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3600" y="698500"/>
              <a:ext cx="16548100" cy="8890000"/>
            </a:xfrm>
            <a:prstGeom prst="rect">
              <a:avLst/>
            </a:prstGeom>
          </p:spPr>
        </p:pic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4F5ABCA4-E491-79AB-2CE7-B29716BAC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0100" y="387466"/>
              <a:ext cx="16548100" cy="8890000"/>
            </a:xfrm>
            <a:prstGeom prst="rect">
              <a:avLst/>
            </a:prstGeom>
          </p:spPr>
        </p:pic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EA327A72-BEB3-325E-2728-67722D35CC65}"/>
                </a:ext>
              </a:extLst>
            </p:cNvPr>
            <p:cNvSpPr txBox="1"/>
            <p:nvPr/>
          </p:nvSpPr>
          <p:spPr>
            <a:xfrm>
              <a:off x="6908800" y="927100"/>
              <a:ext cx="5740400" cy="1333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endParaRPr lang="ko-KR" sz="7500" i="0" u="none" strike="noStrike" spc="-600">
                <a:solidFill>
                  <a:srgbClr val="68574E"/>
                </a:solidFill>
                <a:ea typeface="Gowun Dodum Regular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1E00D634-EA90-DCE7-A718-413DAFE7D511}"/>
                </a:ext>
              </a:extLst>
            </p:cNvPr>
            <p:cNvSpPr txBox="1"/>
            <p:nvPr/>
          </p:nvSpPr>
          <p:spPr>
            <a:xfrm>
              <a:off x="5219700" y="1422400"/>
              <a:ext cx="14351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endParaRPr lang="en-US" sz="2200" i="1" u="none" strike="noStrike">
                <a:solidFill>
                  <a:srgbClr val="68574E"/>
                </a:solidFill>
                <a:latin typeface="Gowun Dodum Regular"/>
              </a:endParaRPr>
            </a:p>
          </p:txBody>
        </p:sp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B5684722-CE14-5748-010B-7C95D7C80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201900" y="977900"/>
              <a:ext cx="1308100" cy="1308100"/>
            </a:xfrm>
            <a:prstGeom prst="rect">
              <a:avLst/>
            </a:prstGeom>
          </p:spPr>
        </p:pic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FB45DE49-6989-DAE4-AD94-34F6529C4BA4}"/>
                </a:ext>
              </a:extLst>
            </p:cNvPr>
            <p:cNvSpPr txBox="1"/>
            <p:nvPr/>
          </p:nvSpPr>
          <p:spPr>
            <a:xfrm>
              <a:off x="2362200" y="4876800"/>
              <a:ext cx="3568700" cy="292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38609"/>
                </a:lnSpc>
              </a:pPr>
              <a:r>
                <a:rPr lang="en-US" sz="1600" i="0" u="none" strike="noStrike">
                  <a:solidFill>
                    <a:srgbClr val="68574E">
                      <a:alpha val="81961"/>
                    </a:srgbClr>
                  </a:solidFill>
                  <a:latin typeface="Noto Sans CJK KR DemiLight"/>
                </a:rPr>
                <a:t>.</a:t>
              </a: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898472DE-77AE-8343-7165-C8DD31499B3E}"/>
                </a:ext>
              </a:extLst>
            </p:cNvPr>
            <p:cNvSpPr txBox="1"/>
            <p:nvPr/>
          </p:nvSpPr>
          <p:spPr>
            <a:xfrm>
              <a:off x="2146300" y="3822700"/>
              <a:ext cx="4000500" cy="889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35289"/>
                </a:lnSpc>
              </a:pPr>
              <a:endParaRPr lang="en-US" sz="2300" i="0" u="sng" strike="noStrike" spc="-200">
                <a:solidFill>
                  <a:srgbClr val="68574E"/>
                </a:solidFill>
                <a:latin typeface="Gowun Dodum Regular"/>
              </a:endParaRPr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5610495E-67C6-B6BA-8AC4-A01718C8D678}"/>
                </a:ext>
              </a:extLst>
            </p:cNvPr>
            <p:cNvSpPr txBox="1"/>
            <p:nvPr/>
          </p:nvSpPr>
          <p:spPr>
            <a:xfrm>
              <a:off x="7175500" y="3810000"/>
              <a:ext cx="4000500" cy="889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35289"/>
                </a:lnSpc>
              </a:pPr>
              <a:endParaRPr lang="ko-KR" sz="2300" i="0" u="sng" strike="noStrike" spc="-200">
                <a:solidFill>
                  <a:srgbClr val="68574E"/>
                </a:solidFill>
                <a:ea typeface="Gowun Dodum Regular"/>
              </a:endParaRPr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B07D262E-D554-CAAF-FD07-EF65E406DD58}"/>
                </a:ext>
              </a:extLst>
            </p:cNvPr>
            <p:cNvSpPr txBox="1"/>
            <p:nvPr/>
          </p:nvSpPr>
          <p:spPr>
            <a:xfrm>
              <a:off x="12420600" y="4876800"/>
              <a:ext cx="3568700" cy="292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38609"/>
                </a:lnSpc>
              </a:pPr>
              <a:r>
                <a:rPr lang="en-US" sz="1600" i="0" u="none" strike="noStrike">
                  <a:solidFill>
                    <a:srgbClr val="68574E">
                      <a:alpha val="81961"/>
                    </a:srgbClr>
                  </a:solidFill>
                  <a:latin typeface="Noto Sans CJK KR DemiLight"/>
                </a:rPr>
                <a:t>.</a:t>
              </a:r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6CB4A7EF-D25B-0518-5106-422C02159F40}"/>
                </a:ext>
              </a:extLst>
            </p:cNvPr>
            <p:cNvSpPr txBox="1"/>
            <p:nvPr/>
          </p:nvSpPr>
          <p:spPr>
            <a:xfrm>
              <a:off x="12204700" y="3810000"/>
              <a:ext cx="4000500" cy="889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35289"/>
                </a:lnSpc>
              </a:pPr>
              <a:endParaRPr lang="ko-KR" sz="2300" i="0" u="sng" strike="noStrike" spc="-200">
                <a:solidFill>
                  <a:srgbClr val="68574E"/>
                </a:solidFill>
                <a:ea typeface="Gowun Dodum Regular"/>
              </a:endParaRPr>
            </a:p>
          </p:txBody>
        </p:sp>
        <p:pic>
          <p:nvPicPr>
            <p:cNvPr id="34" name="Picture 34">
              <a:extLst>
                <a:ext uri="{FF2B5EF4-FFF2-40B4-BE49-F238E27FC236}">
                  <a16:creationId xmlns:a16="http://schemas.microsoft.com/office/drawing/2014/main" id="{ED08EBBF-09ED-56A9-0B26-D0A038EF7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8500" y="533400"/>
              <a:ext cx="685800" cy="9207500"/>
            </a:xfrm>
            <a:prstGeom prst="rect">
              <a:avLst/>
            </a:prstGeom>
          </p:spPr>
        </p:pic>
        <p:pic>
          <p:nvPicPr>
            <p:cNvPr id="35" name="Picture 35">
              <a:extLst>
                <a:ext uri="{FF2B5EF4-FFF2-40B4-BE49-F238E27FC236}">
                  <a16:creationId xmlns:a16="http://schemas.microsoft.com/office/drawing/2014/main" id="{CC2B4D05-DF6C-F8DA-8965-F651B93B1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9800" y="850900"/>
              <a:ext cx="203200" cy="203200"/>
            </a:xfrm>
            <a:prstGeom prst="rect">
              <a:avLst/>
            </a:prstGeom>
          </p:spPr>
        </p:pic>
        <p:pic>
          <p:nvPicPr>
            <p:cNvPr id="36" name="Picture 36">
              <a:extLst>
                <a:ext uri="{FF2B5EF4-FFF2-40B4-BE49-F238E27FC236}">
                  <a16:creationId xmlns:a16="http://schemas.microsoft.com/office/drawing/2014/main" id="{549B8531-4EAC-D05F-D60D-822BFED4B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9800" y="9220200"/>
              <a:ext cx="203200" cy="203200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5BE3128-E108-5CAB-B02A-03C763CAFF5F}"/>
              </a:ext>
            </a:extLst>
          </p:cNvPr>
          <p:cNvSpPr txBox="1"/>
          <p:nvPr/>
        </p:nvSpPr>
        <p:spPr>
          <a:xfrm>
            <a:off x="2385110" y="960735"/>
            <a:ext cx="6493233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5400" dirty="0">
                <a:latin typeface="Gowun Dodum Regular" panose="020B0600000101010101" charset="-127"/>
                <a:ea typeface="Gowun Dodum Regular" panose="020B0600000101010101" charset="-127"/>
              </a:rPr>
              <a:t>Arduino </a:t>
            </a:r>
            <a:r>
              <a:rPr lang="en-US" altLang="ko-KR" sz="5400">
                <a:latin typeface="Gowun Dodum Regular" panose="020B0600000101010101" charset="-127"/>
                <a:ea typeface="Gowun Dodum Regular" panose="020B0600000101010101" charset="-127"/>
              </a:rPr>
              <a:t>– </a:t>
            </a:r>
            <a:r>
              <a:rPr lang="ko-KR" altLang="en-US" sz="5400" dirty="0">
                <a:latin typeface="Gowun Dodum Regular" panose="020B0600000101010101" charset="-127"/>
                <a:ea typeface="Gowun Dodum Regular" panose="020B0600000101010101" charset="-127"/>
              </a:rPr>
              <a:t>반납</a:t>
            </a:r>
          </a:p>
        </p:txBody>
      </p:sp>
      <p:grpSp>
        <p:nvGrpSpPr>
          <p:cNvPr id="10" name="Google Shape;964;p40">
            <a:extLst>
              <a:ext uri="{FF2B5EF4-FFF2-40B4-BE49-F238E27FC236}">
                <a16:creationId xmlns:a16="http://schemas.microsoft.com/office/drawing/2014/main" id="{38FDD09E-C57A-1E03-889F-D6B3F3E33897}"/>
              </a:ext>
            </a:extLst>
          </p:cNvPr>
          <p:cNvGrpSpPr/>
          <p:nvPr/>
        </p:nvGrpSpPr>
        <p:grpSpPr>
          <a:xfrm>
            <a:off x="7675639" y="2077181"/>
            <a:ext cx="1981202" cy="1916239"/>
            <a:chOff x="3922485" y="784009"/>
            <a:chExt cx="1415939" cy="1611860"/>
          </a:xfrm>
        </p:grpSpPr>
        <p:pic>
          <p:nvPicPr>
            <p:cNvPr id="11" name="Google Shape;965;p40">
              <a:extLst>
                <a:ext uri="{FF2B5EF4-FFF2-40B4-BE49-F238E27FC236}">
                  <a16:creationId xmlns:a16="http://schemas.microsoft.com/office/drawing/2014/main" id="{2A19100C-F438-3FB2-FF7C-C5A72593391A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rcRect l="14347" t="9635" r="16108" b="16951"/>
            <a:stretch>
              <a:fillRect/>
            </a:stretch>
          </p:blipFill>
          <p:spPr>
            <a:xfrm>
              <a:off x="3922485" y="1274185"/>
              <a:ext cx="1415939" cy="11216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966;p40">
              <a:extLst>
                <a:ext uri="{FF2B5EF4-FFF2-40B4-BE49-F238E27FC236}">
                  <a16:creationId xmlns:a16="http://schemas.microsoft.com/office/drawing/2014/main" id="{7899C167-9581-7D86-B070-64EA4DC0207B}"/>
                </a:ext>
              </a:extLst>
            </p:cNvPr>
            <p:cNvSpPr txBox="1"/>
            <p:nvPr/>
          </p:nvSpPr>
          <p:spPr>
            <a:xfrm>
              <a:off x="3998164" y="784009"/>
              <a:ext cx="1041092" cy="3883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dk1"/>
                  </a:solidFill>
                  <a:latin typeface="맑은 고딕 (본문)"/>
                  <a:ea typeface="Noto Sans KR" panose="020B0600000101010101" charset="-127"/>
                  <a:cs typeface="Arimo"/>
                  <a:sym typeface="Arimo"/>
                </a:rPr>
                <a:t>서버</a:t>
              </a:r>
              <a:endParaRPr sz="1200" dirty="0">
                <a:solidFill>
                  <a:schemeClr val="dk1"/>
                </a:solidFill>
                <a:latin typeface="맑은 고딕 (본문)"/>
                <a:ea typeface="Noto Sans KR" panose="020B0600000101010101" charset="-127"/>
                <a:cs typeface="Arimo"/>
                <a:sym typeface="Arimo"/>
              </a:endParaRPr>
            </a:p>
          </p:txBody>
        </p:sp>
      </p:grpSp>
      <p:pic>
        <p:nvPicPr>
          <p:cNvPr id="15" name="Google Shape;968;p40">
            <a:extLst>
              <a:ext uri="{FF2B5EF4-FFF2-40B4-BE49-F238E27FC236}">
                <a16:creationId xmlns:a16="http://schemas.microsoft.com/office/drawing/2014/main" id="{DCB1CB10-70B2-E21C-BD5A-E3EBD2CD3C4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482036" y="2077181"/>
            <a:ext cx="2871125" cy="23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974;p40">
            <a:extLst>
              <a:ext uri="{FF2B5EF4-FFF2-40B4-BE49-F238E27FC236}">
                <a16:creationId xmlns:a16="http://schemas.microsoft.com/office/drawing/2014/main" id="{34A81BF4-0AB4-0E91-F29C-A79252282B9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69118" y="6444299"/>
            <a:ext cx="2529738" cy="15295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B800B12-79BB-6572-6270-2AF036F5D11E}"/>
              </a:ext>
            </a:extLst>
          </p:cNvPr>
          <p:cNvCxnSpPr>
            <a:cxnSpLocks/>
          </p:cNvCxnSpPr>
          <p:nvPr/>
        </p:nvCxnSpPr>
        <p:spPr>
          <a:xfrm flipH="1">
            <a:off x="10203405" y="3154471"/>
            <a:ext cx="41092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DD2F8CE-C7BF-E587-ADC2-254A3EDBABD1}"/>
              </a:ext>
            </a:extLst>
          </p:cNvPr>
          <p:cNvGrpSpPr/>
          <p:nvPr/>
        </p:nvGrpSpPr>
        <p:grpSpPr>
          <a:xfrm>
            <a:off x="10203405" y="2791116"/>
            <a:ext cx="4228827" cy="1004872"/>
            <a:chOff x="10203405" y="2791116"/>
            <a:chExt cx="4228827" cy="100487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CAE35EA-B7C2-0E25-EE0C-B20D1F09D0C2}"/>
                </a:ext>
              </a:extLst>
            </p:cNvPr>
            <p:cNvSpPr txBox="1"/>
            <p:nvPr/>
          </p:nvSpPr>
          <p:spPr>
            <a:xfrm>
              <a:off x="10263216" y="2791116"/>
              <a:ext cx="410920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latinLnBrk="1">
                <a:defRPr/>
              </a:pPr>
              <a:r>
                <a:rPr lang="en-US" altLang="ko-KR" sz="1600" b="1" dirty="0">
                  <a:latin typeface="Gowun Dodum Regular" panose="020B0600000101010101" charset="-127"/>
                  <a:ea typeface="Gowun Dodum Regular" panose="020B0600000101010101" charset="-127"/>
                </a:rPr>
                <a:t>1. [LIB_SQL] RETURN @user_id@ </a:t>
              </a:r>
              <a:r>
                <a:rPr lang="en-US" altLang="ko-KR" sz="1600" b="1" dirty="0" err="1">
                  <a:latin typeface="Gowun Dodum Regular" panose="020B0600000101010101" charset="-127"/>
                  <a:ea typeface="Gowun Dodum Regular" panose="020B0600000101010101" charset="-127"/>
                </a:rPr>
                <a:t>book_id</a:t>
              </a:r>
              <a:endParaRPr lang="en-US" altLang="ko-KR" sz="1600" b="1" dirty="0">
                <a:latin typeface="Gowun Dodum Regular" panose="020B0600000101010101" charset="-127"/>
                <a:ea typeface="Gowun Dodum Regular" panose="020B0600000101010101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1C5524D-C823-2F26-D923-8778D879C4D8}"/>
                </a:ext>
              </a:extLst>
            </p:cNvPr>
            <p:cNvSpPr txBox="1"/>
            <p:nvPr/>
          </p:nvSpPr>
          <p:spPr>
            <a:xfrm>
              <a:off x="10563673" y="3457434"/>
              <a:ext cx="301643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latinLnBrk="1">
                <a:defRPr/>
              </a:pPr>
              <a:r>
                <a:rPr lang="en-US" altLang="ko-KR" sz="1600" b="1" dirty="0">
                  <a:latin typeface="Gowun Dodum Regular" panose="020B0600000101010101" charset="-127"/>
                  <a:ea typeface="Gowun Dodum Regular" panose="020B0600000101010101" charset="-127"/>
                </a:rPr>
                <a:t>4. [LIB_SQL] RETURN @OK</a:t>
              </a:r>
              <a:endParaRPr lang="ko-KR" altLang="en-US" sz="2400" b="1" dirty="0">
                <a:latin typeface="Gowun Dodum Regular" panose="020B0600000101010101" charset="-127"/>
                <a:ea typeface="Gowun Dodum Regular" panose="020B0600000101010101" charset="-127"/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6C078254-9F4E-D357-DC0D-D19811F00D4C}"/>
                </a:ext>
              </a:extLst>
            </p:cNvPr>
            <p:cNvCxnSpPr>
              <a:cxnSpLocks/>
            </p:cNvCxnSpPr>
            <p:nvPr/>
          </p:nvCxnSpPr>
          <p:spPr>
            <a:xfrm>
              <a:off x="10203405" y="3355906"/>
              <a:ext cx="4228827" cy="509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C6534BA-A592-00CE-8AAB-50AF681176A3}"/>
              </a:ext>
            </a:extLst>
          </p:cNvPr>
          <p:cNvGrpSpPr/>
          <p:nvPr/>
        </p:nvGrpSpPr>
        <p:grpSpPr>
          <a:xfrm>
            <a:off x="4724401" y="4598585"/>
            <a:ext cx="7451572" cy="1724909"/>
            <a:chOff x="4724401" y="4598585"/>
            <a:chExt cx="7451572" cy="1724909"/>
          </a:xfrm>
        </p:grpSpPr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E6B9F9F2-0B0D-BA23-8916-F52A533DD96F}"/>
                </a:ext>
              </a:extLst>
            </p:cNvPr>
            <p:cNvCxnSpPr>
              <a:cxnSpLocks/>
            </p:cNvCxnSpPr>
            <p:nvPr/>
          </p:nvCxnSpPr>
          <p:spPr>
            <a:xfrm>
              <a:off x="8816832" y="4598586"/>
              <a:ext cx="0" cy="14200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B4F22609-5579-2416-7CD1-3E833DE3184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175750" y="4598585"/>
              <a:ext cx="0" cy="14200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746DCFC-44FD-4EB8-146E-89BF6E4A1949}"/>
                </a:ext>
              </a:extLst>
            </p:cNvPr>
            <p:cNvSpPr txBox="1"/>
            <p:nvPr/>
          </p:nvSpPr>
          <p:spPr>
            <a:xfrm>
              <a:off x="4724401" y="5709149"/>
              <a:ext cx="413995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latinLnBrk="1">
                <a:defRPr/>
              </a:pPr>
              <a:r>
                <a:rPr lang="en-US" altLang="ko-KR" sz="1600" b="1" dirty="0">
                  <a:latin typeface="Gowun Dodum Regular" panose="020B0600000101010101" charset="-127"/>
                  <a:ea typeface="Gowun Dodum Regular" panose="020B0600000101010101" charset="-127"/>
                </a:rPr>
                <a:t>2. [LIB_SQL] RETURN @user_id@ </a:t>
              </a:r>
              <a:r>
                <a:rPr lang="en-US" altLang="ko-KR" sz="1600" b="1" dirty="0" err="1">
                  <a:latin typeface="Gowun Dodum Regular" panose="020B0600000101010101" charset="-127"/>
                  <a:ea typeface="Gowun Dodum Regular" panose="020B0600000101010101" charset="-127"/>
                </a:rPr>
                <a:t>book_id</a:t>
              </a:r>
              <a:endParaRPr lang="en-US" altLang="ko-KR" sz="1600" b="1" dirty="0">
                <a:latin typeface="Gowun Dodum Regular" panose="020B0600000101010101" charset="-127"/>
                <a:ea typeface="Gowun Dodum Regular" panose="020B0600000101010101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F516841-0238-9BDA-2966-3EF6978B2D1D}"/>
                </a:ext>
              </a:extLst>
            </p:cNvPr>
            <p:cNvSpPr txBox="1"/>
            <p:nvPr/>
          </p:nvSpPr>
          <p:spPr>
            <a:xfrm>
              <a:off x="9144000" y="5738719"/>
              <a:ext cx="303197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b="1" dirty="0">
                  <a:latin typeface="Gowun Dodum Regular" panose="020B0600000101010101" charset="-127"/>
                  <a:ea typeface="Gowun Dodum Regular" panose="020B0600000101010101" charset="-127"/>
                </a:rPr>
                <a:t>3. [LIB_SQL]RETURN@OK,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b="1" dirty="0">
                  <a:latin typeface="Gowun Dodum Regular" panose="020B0600000101010101" charset="-127"/>
                  <a:ea typeface="Gowun Dodum Regular" panose="020B0600000101010101" charset="-127"/>
                </a:rPr>
                <a:t>[LIB_STM]DOOR@OPEN</a:t>
              </a:r>
            </a:p>
          </p:txBody>
        </p:sp>
      </p:grpSp>
      <p:pic>
        <p:nvPicPr>
          <p:cNvPr id="8" name="Google Shape;971;p40">
            <a:extLst>
              <a:ext uri="{FF2B5EF4-FFF2-40B4-BE49-F238E27FC236}">
                <a16:creationId xmlns:a16="http://schemas.microsoft.com/office/drawing/2014/main" id="{3DA45E50-15E6-007A-F5F1-8E5ED1E29843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rcRect l="22369" t="7843" r="25991" b="19234"/>
          <a:stretch>
            <a:fillRect/>
          </a:stretch>
        </p:blipFill>
        <p:spPr>
          <a:xfrm>
            <a:off x="1593897" y="2381980"/>
            <a:ext cx="2400301" cy="2057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9BFEAAC8-8A42-7E67-9776-B8E02D54B88D}"/>
              </a:ext>
            </a:extLst>
          </p:cNvPr>
          <p:cNvGrpSpPr/>
          <p:nvPr/>
        </p:nvGrpSpPr>
        <p:grpSpPr>
          <a:xfrm>
            <a:off x="4095798" y="2956661"/>
            <a:ext cx="3225026" cy="425280"/>
            <a:chOff x="4095798" y="2956661"/>
            <a:chExt cx="3225026" cy="425280"/>
          </a:xfrm>
        </p:grpSpPr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F7770C73-5C11-8A44-BDF1-36A00AD53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35198" y="3381941"/>
              <a:ext cx="30416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2787E02-1E6C-FF3E-52BC-2267D34E5D1A}"/>
                </a:ext>
              </a:extLst>
            </p:cNvPr>
            <p:cNvSpPr txBox="1"/>
            <p:nvPr/>
          </p:nvSpPr>
          <p:spPr>
            <a:xfrm>
              <a:off x="4095798" y="2956661"/>
              <a:ext cx="322502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b="1" dirty="0">
                  <a:latin typeface="Gowun Dodum Regular" panose="020B0600000101010101" charset="-127"/>
                  <a:ea typeface="Gowun Dodum Regular" panose="020B0600000101010101" charset="-127"/>
                </a:rPr>
                <a:t>4. [LIB_STM]DOOR@OPEN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5548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179862-C206-57D7-16EB-AA3FACC91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066B36B-548B-0BC5-9C02-8CF6E0813A2E}"/>
              </a:ext>
            </a:extLst>
          </p:cNvPr>
          <p:cNvGrpSpPr/>
          <p:nvPr/>
        </p:nvGrpSpPr>
        <p:grpSpPr>
          <a:xfrm>
            <a:off x="698500" y="380243"/>
            <a:ext cx="16891000" cy="9366134"/>
            <a:chOff x="698500" y="387466"/>
            <a:chExt cx="16891000" cy="9366134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9FCE23CA-8B68-C392-B8E9-9499BDF80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1400" y="863600"/>
              <a:ext cx="16548100" cy="8890000"/>
            </a:xfrm>
            <a:prstGeom prst="rect">
              <a:avLst/>
            </a:prstGeom>
          </p:spPr>
        </p:pic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7E123660-67B6-7605-C2A7-4F9311A3B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3600" y="698500"/>
              <a:ext cx="16548100" cy="8890000"/>
            </a:xfrm>
            <a:prstGeom prst="rect">
              <a:avLst/>
            </a:prstGeom>
          </p:spPr>
        </p:pic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862AD635-66BC-9A56-F7D3-9CE34F86E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0100" y="387466"/>
              <a:ext cx="16548100" cy="8890000"/>
            </a:xfrm>
            <a:prstGeom prst="rect">
              <a:avLst/>
            </a:prstGeom>
          </p:spPr>
        </p:pic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48650FC9-C4EA-971F-AF03-9405612DA0CD}"/>
                </a:ext>
              </a:extLst>
            </p:cNvPr>
            <p:cNvSpPr txBox="1"/>
            <p:nvPr/>
          </p:nvSpPr>
          <p:spPr>
            <a:xfrm>
              <a:off x="6908800" y="927100"/>
              <a:ext cx="5740400" cy="1333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endParaRPr lang="ko-KR" sz="7500" b="0" i="0" u="none" strike="noStrike" spc="-600">
                <a:solidFill>
                  <a:srgbClr val="68574E"/>
                </a:solidFill>
                <a:ea typeface="Gowun Dodum Regular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E6DE138D-A818-8BEC-CD86-C9DF88B17FAA}"/>
                </a:ext>
              </a:extLst>
            </p:cNvPr>
            <p:cNvSpPr txBox="1"/>
            <p:nvPr/>
          </p:nvSpPr>
          <p:spPr>
            <a:xfrm>
              <a:off x="5219700" y="1422400"/>
              <a:ext cx="14351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endParaRPr lang="en-US" sz="2200" b="0" i="1" u="none" strike="noStrike">
                <a:solidFill>
                  <a:srgbClr val="68574E"/>
                </a:solidFill>
                <a:latin typeface="Gowun Dodum Regular"/>
              </a:endParaRPr>
            </a:p>
          </p:txBody>
        </p:sp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6EEC3076-2446-23D0-50B9-00AD753BA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201900" y="977900"/>
              <a:ext cx="1308100" cy="1308100"/>
            </a:xfrm>
            <a:prstGeom prst="rect">
              <a:avLst/>
            </a:prstGeom>
          </p:spPr>
        </p:pic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407A4E5E-CDFF-4386-83EA-DD33BB5CC1F8}"/>
                </a:ext>
              </a:extLst>
            </p:cNvPr>
            <p:cNvSpPr txBox="1"/>
            <p:nvPr/>
          </p:nvSpPr>
          <p:spPr>
            <a:xfrm>
              <a:off x="2362200" y="4876800"/>
              <a:ext cx="3568700" cy="292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38609"/>
                </a:lnSpc>
              </a:pPr>
              <a:r>
                <a:rPr lang="en-US" sz="1600" b="0" i="0" u="none" strike="noStrike">
                  <a:solidFill>
                    <a:srgbClr val="68574E">
                      <a:alpha val="81961"/>
                    </a:srgbClr>
                  </a:solidFill>
                  <a:latin typeface="Noto Sans CJK KR DemiLight"/>
                </a:rPr>
                <a:t>.</a:t>
              </a: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ED8ABDD0-7896-A616-7AA5-B46CD2EAD1DB}"/>
                </a:ext>
              </a:extLst>
            </p:cNvPr>
            <p:cNvSpPr txBox="1"/>
            <p:nvPr/>
          </p:nvSpPr>
          <p:spPr>
            <a:xfrm>
              <a:off x="2146300" y="3822700"/>
              <a:ext cx="4000500" cy="889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35289"/>
                </a:lnSpc>
              </a:pPr>
              <a:endParaRPr lang="en-US" sz="2300" b="0" i="0" u="sng" strike="noStrike" spc="-200">
                <a:solidFill>
                  <a:srgbClr val="68574E"/>
                </a:solidFill>
                <a:latin typeface="Gowun Dodum Regular"/>
              </a:endParaRPr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8FB7FA99-3C38-5135-E6A6-E77CFFD61B11}"/>
                </a:ext>
              </a:extLst>
            </p:cNvPr>
            <p:cNvSpPr txBox="1"/>
            <p:nvPr/>
          </p:nvSpPr>
          <p:spPr>
            <a:xfrm>
              <a:off x="7175500" y="3810000"/>
              <a:ext cx="4000500" cy="889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35289"/>
                </a:lnSpc>
              </a:pPr>
              <a:endParaRPr lang="ko-KR" sz="2300" b="0" i="0" u="sng" strike="noStrike" spc="-200">
                <a:solidFill>
                  <a:srgbClr val="68574E"/>
                </a:solidFill>
                <a:ea typeface="Gowun Dodum Regular"/>
              </a:endParaRPr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7FB06172-6019-330D-313F-5564AF79DBA8}"/>
                </a:ext>
              </a:extLst>
            </p:cNvPr>
            <p:cNvSpPr txBox="1"/>
            <p:nvPr/>
          </p:nvSpPr>
          <p:spPr>
            <a:xfrm>
              <a:off x="12420600" y="4876800"/>
              <a:ext cx="3568700" cy="292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38609"/>
                </a:lnSpc>
              </a:pPr>
              <a:r>
                <a:rPr lang="en-US" sz="1600" b="0" i="0" u="none" strike="noStrike">
                  <a:solidFill>
                    <a:srgbClr val="68574E">
                      <a:alpha val="81961"/>
                    </a:srgbClr>
                  </a:solidFill>
                  <a:latin typeface="Noto Sans CJK KR DemiLight"/>
                </a:rPr>
                <a:t>.</a:t>
              </a:r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5052830F-6C2C-CE79-7EAF-605DAC2FA65D}"/>
                </a:ext>
              </a:extLst>
            </p:cNvPr>
            <p:cNvSpPr txBox="1"/>
            <p:nvPr/>
          </p:nvSpPr>
          <p:spPr>
            <a:xfrm>
              <a:off x="12204700" y="3810000"/>
              <a:ext cx="4000500" cy="889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35289"/>
                </a:lnSpc>
              </a:pPr>
              <a:endParaRPr lang="ko-KR" sz="2300" b="0" i="0" u="sng" strike="noStrike" spc="-200">
                <a:solidFill>
                  <a:srgbClr val="68574E"/>
                </a:solidFill>
                <a:ea typeface="Gowun Dodum Regular"/>
              </a:endParaRPr>
            </a:p>
          </p:txBody>
        </p:sp>
        <p:pic>
          <p:nvPicPr>
            <p:cNvPr id="34" name="Picture 34">
              <a:extLst>
                <a:ext uri="{FF2B5EF4-FFF2-40B4-BE49-F238E27FC236}">
                  <a16:creationId xmlns:a16="http://schemas.microsoft.com/office/drawing/2014/main" id="{D0BEB9B5-1652-563B-C8AA-4A136A329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8500" y="533400"/>
              <a:ext cx="685800" cy="9207500"/>
            </a:xfrm>
            <a:prstGeom prst="rect">
              <a:avLst/>
            </a:prstGeom>
          </p:spPr>
        </p:pic>
        <p:pic>
          <p:nvPicPr>
            <p:cNvPr id="35" name="Picture 35">
              <a:extLst>
                <a:ext uri="{FF2B5EF4-FFF2-40B4-BE49-F238E27FC236}">
                  <a16:creationId xmlns:a16="http://schemas.microsoft.com/office/drawing/2014/main" id="{896135C2-1B51-9323-282D-47E5AA1C9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9800" y="850900"/>
              <a:ext cx="203200" cy="203200"/>
            </a:xfrm>
            <a:prstGeom prst="rect">
              <a:avLst/>
            </a:prstGeom>
          </p:spPr>
        </p:pic>
        <p:pic>
          <p:nvPicPr>
            <p:cNvPr id="36" name="Picture 36">
              <a:extLst>
                <a:ext uri="{FF2B5EF4-FFF2-40B4-BE49-F238E27FC236}">
                  <a16:creationId xmlns:a16="http://schemas.microsoft.com/office/drawing/2014/main" id="{DD38D0C4-6DD0-0DF1-76E5-4F6AFAEEE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9800" y="9220200"/>
              <a:ext cx="203200" cy="203200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0E10B287-2E4E-F427-97C4-1CFB97C827E9}"/>
              </a:ext>
            </a:extLst>
          </p:cNvPr>
          <p:cNvSpPr txBox="1"/>
          <p:nvPr/>
        </p:nvSpPr>
        <p:spPr>
          <a:xfrm>
            <a:off x="2063750" y="1079500"/>
            <a:ext cx="427990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5400">
                <a:latin typeface="Gowun Dodum Regular" panose="020B0600000101010101" charset="-127"/>
                <a:ea typeface="Gowun Dodum Regular" panose="020B0600000101010101" charset="-127"/>
              </a:rPr>
              <a:t>MARIA DB</a:t>
            </a:r>
            <a:endParaRPr lang="ko-KR" altLang="en-US" sz="5400">
              <a:latin typeface="Gowun Dodum Regular" panose="020B0600000101010101" charset="-127"/>
              <a:ea typeface="Gowun Dodum Regular" panose="020B0600000101010101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B5D9FE-438B-524F-399D-2C6CC66C8222}"/>
              </a:ext>
            </a:extLst>
          </p:cNvPr>
          <p:cNvSpPr txBox="1"/>
          <p:nvPr/>
        </p:nvSpPr>
        <p:spPr>
          <a:xfrm>
            <a:off x="4409365" y="482292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사용자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E984B7-DBA0-300D-3D6A-74C2D69E48B6}"/>
              </a:ext>
            </a:extLst>
          </p:cNvPr>
          <p:cNvSpPr txBox="1"/>
          <p:nvPr/>
        </p:nvSpPr>
        <p:spPr>
          <a:xfrm>
            <a:off x="4847947" y="772872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책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416AF32-C5D8-9375-D262-0AE36B67AD1C}"/>
              </a:ext>
            </a:extLst>
          </p:cNvPr>
          <p:cNvSpPr txBox="1"/>
          <p:nvPr/>
        </p:nvSpPr>
        <p:spPr>
          <a:xfrm>
            <a:off x="12323877" y="51632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로그</a:t>
            </a:r>
          </a:p>
        </p:txBody>
      </p:sp>
      <p:pic>
        <p:nvPicPr>
          <p:cNvPr id="10" name="그림 9" descr="텍스트, 스크린샷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89C590B-9367-FB38-FE13-9FDAE27F7B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712" y="2676257"/>
            <a:ext cx="7081968" cy="210080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176F4CB-E8AB-41BD-E4CE-6B7DDD9CC5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4712" y="5575437"/>
            <a:ext cx="8346554" cy="18422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A2D8FE8-B478-5142-AFC0-F7AAF29257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93788" y="2664862"/>
            <a:ext cx="7619378" cy="239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397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01EB60-F136-3533-E998-519DB9CD9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0F5BC74E-5D4B-CB48-EF88-0A90B38FAAAF}"/>
              </a:ext>
            </a:extLst>
          </p:cNvPr>
          <p:cNvGrpSpPr/>
          <p:nvPr/>
        </p:nvGrpSpPr>
        <p:grpSpPr>
          <a:xfrm>
            <a:off x="698500" y="387466"/>
            <a:ext cx="16891000" cy="9366134"/>
            <a:chOff x="698500" y="387466"/>
            <a:chExt cx="16891000" cy="9366134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E95CF022-EB33-98BA-D991-374A1DE61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1400" y="863600"/>
              <a:ext cx="16548100" cy="8890000"/>
            </a:xfrm>
            <a:prstGeom prst="rect">
              <a:avLst/>
            </a:prstGeom>
          </p:spPr>
        </p:pic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B57E2800-5D7F-DDB3-D1CC-DB5EA4E18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3600" y="698500"/>
              <a:ext cx="16548100" cy="8890000"/>
            </a:xfrm>
            <a:prstGeom prst="rect">
              <a:avLst/>
            </a:prstGeom>
          </p:spPr>
        </p:pic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B45BD435-6F28-91D2-E68F-FFFEE6CBE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0100" y="387466"/>
              <a:ext cx="16548100" cy="8890000"/>
            </a:xfrm>
            <a:prstGeom prst="rect">
              <a:avLst/>
            </a:prstGeom>
          </p:spPr>
        </p:pic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DD3D4614-1D13-F1DF-9F57-0EA96178121B}"/>
                </a:ext>
              </a:extLst>
            </p:cNvPr>
            <p:cNvSpPr txBox="1"/>
            <p:nvPr/>
          </p:nvSpPr>
          <p:spPr>
            <a:xfrm>
              <a:off x="6908800" y="927100"/>
              <a:ext cx="5740400" cy="1333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endParaRPr lang="ko-KR" sz="7500" i="0" u="none" strike="noStrike" spc="-600">
                <a:solidFill>
                  <a:srgbClr val="68574E"/>
                </a:solidFill>
                <a:ea typeface="Gowun Dodum Regular"/>
              </a:endParaRPr>
            </a:p>
          </p:txBody>
        </p:sp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D8325D79-358C-2AF0-1282-997466419A20}"/>
                </a:ext>
              </a:extLst>
            </p:cNvPr>
            <p:cNvSpPr txBox="1"/>
            <p:nvPr/>
          </p:nvSpPr>
          <p:spPr>
            <a:xfrm>
              <a:off x="5219700" y="1422400"/>
              <a:ext cx="14351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endParaRPr lang="en-US" sz="2200" i="1" u="none" strike="noStrike">
                <a:solidFill>
                  <a:srgbClr val="68574E"/>
                </a:solidFill>
                <a:latin typeface="Gowun Dodum Regular"/>
              </a:endParaRPr>
            </a:p>
          </p:txBody>
        </p:sp>
        <p:pic>
          <p:nvPicPr>
            <p:cNvPr id="18" name="Picture 7">
              <a:extLst>
                <a:ext uri="{FF2B5EF4-FFF2-40B4-BE49-F238E27FC236}">
                  <a16:creationId xmlns:a16="http://schemas.microsoft.com/office/drawing/2014/main" id="{174F8191-979E-8FF7-F825-0CDDDE6A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201900" y="977900"/>
              <a:ext cx="1308100" cy="1308100"/>
            </a:xfrm>
            <a:prstGeom prst="rect">
              <a:avLst/>
            </a:prstGeom>
          </p:spPr>
        </p:pic>
        <p:sp>
          <p:nvSpPr>
            <p:cNvPr id="19" name="TextBox 12">
              <a:extLst>
                <a:ext uri="{FF2B5EF4-FFF2-40B4-BE49-F238E27FC236}">
                  <a16:creationId xmlns:a16="http://schemas.microsoft.com/office/drawing/2014/main" id="{1D8100EF-2958-43AC-14A5-46B2E4340DB1}"/>
                </a:ext>
              </a:extLst>
            </p:cNvPr>
            <p:cNvSpPr txBox="1"/>
            <p:nvPr/>
          </p:nvSpPr>
          <p:spPr>
            <a:xfrm>
              <a:off x="2362200" y="4876800"/>
              <a:ext cx="3568700" cy="292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38609"/>
                </a:lnSpc>
              </a:pPr>
              <a:r>
                <a:rPr lang="en-US" sz="1600" i="0" u="none" strike="noStrike">
                  <a:solidFill>
                    <a:srgbClr val="68574E">
                      <a:alpha val="81961"/>
                    </a:srgbClr>
                  </a:solidFill>
                  <a:latin typeface="Noto Sans CJK KR DemiLight"/>
                </a:rPr>
                <a:t>.</a:t>
              </a: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207B08F1-64C3-69A0-A729-D536E739503C}"/>
                </a:ext>
              </a:extLst>
            </p:cNvPr>
            <p:cNvSpPr txBox="1"/>
            <p:nvPr/>
          </p:nvSpPr>
          <p:spPr>
            <a:xfrm>
              <a:off x="2146300" y="3822700"/>
              <a:ext cx="4000500" cy="889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35289"/>
                </a:lnSpc>
              </a:pPr>
              <a:endParaRPr lang="en-US" sz="2300" i="0" u="sng" strike="noStrike" spc="-200">
                <a:solidFill>
                  <a:srgbClr val="68574E"/>
                </a:solidFill>
                <a:latin typeface="Gowun Dodum Regular"/>
              </a:endParaRPr>
            </a:p>
          </p:txBody>
        </p:sp>
        <p:sp>
          <p:nvSpPr>
            <p:cNvPr id="23" name="TextBox 17">
              <a:extLst>
                <a:ext uri="{FF2B5EF4-FFF2-40B4-BE49-F238E27FC236}">
                  <a16:creationId xmlns:a16="http://schemas.microsoft.com/office/drawing/2014/main" id="{7AAE8585-A248-F139-9CA3-C5D844618C19}"/>
                </a:ext>
              </a:extLst>
            </p:cNvPr>
            <p:cNvSpPr txBox="1"/>
            <p:nvPr/>
          </p:nvSpPr>
          <p:spPr>
            <a:xfrm>
              <a:off x="7175500" y="3810000"/>
              <a:ext cx="4000500" cy="889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35289"/>
                </a:lnSpc>
              </a:pPr>
              <a:endParaRPr lang="ko-KR" sz="2300" i="0" u="sng" strike="noStrike" spc="-200">
                <a:solidFill>
                  <a:srgbClr val="68574E"/>
                </a:solidFill>
                <a:ea typeface="Gowun Dodum Regular"/>
              </a:endParaRPr>
            </a:p>
          </p:txBody>
        </p:sp>
        <p:sp>
          <p:nvSpPr>
            <p:cNvPr id="24" name="TextBox 20">
              <a:extLst>
                <a:ext uri="{FF2B5EF4-FFF2-40B4-BE49-F238E27FC236}">
                  <a16:creationId xmlns:a16="http://schemas.microsoft.com/office/drawing/2014/main" id="{9CF0CCA4-564E-FD18-52DB-F8047AD8CD8C}"/>
                </a:ext>
              </a:extLst>
            </p:cNvPr>
            <p:cNvSpPr txBox="1"/>
            <p:nvPr/>
          </p:nvSpPr>
          <p:spPr>
            <a:xfrm>
              <a:off x="12420600" y="4876800"/>
              <a:ext cx="3568700" cy="292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38609"/>
                </a:lnSpc>
              </a:pPr>
              <a:r>
                <a:rPr lang="en-US" sz="1600" i="0" u="none" strike="noStrike">
                  <a:solidFill>
                    <a:srgbClr val="68574E">
                      <a:alpha val="81961"/>
                    </a:srgbClr>
                  </a:solidFill>
                  <a:latin typeface="Noto Sans CJK KR DemiLight"/>
                </a:rPr>
                <a:t>.</a:t>
              </a:r>
            </a:p>
          </p:txBody>
        </p:sp>
        <p:sp>
          <p:nvSpPr>
            <p:cNvPr id="25" name="TextBox 21">
              <a:extLst>
                <a:ext uri="{FF2B5EF4-FFF2-40B4-BE49-F238E27FC236}">
                  <a16:creationId xmlns:a16="http://schemas.microsoft.com/office/drawing/2014/main" id="{C7348715-4C15-2F50-ED9C-BF9003702410}"/>
                </a:ext>
              </a:extLst>
            </p:cNvPr>
            <p:cNvSpPr txBox="1"/>
            <p:nvPr/>
          </p:nvSpPr>
          <p:spPr>
            <a:xfrm>
              <a:off x="12204700" y="3810000"/>
              <a:ext cx="4000500" cy="889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35289"/>
                </a:lnSpc>
              </a:pPr>
              <a:endParaRPr lang="ko-KR" sz="2300" i="0" u="sng" strike="noStrike" spc="-200">
                <a:solidFill>
                  <a:srgbClr val="68574E"/>
                </a:solidFill>
                <a:ea typeface="Gowun Dodum Regular"/>
              </a:endParaRPr>
            </a:p>
          </p:txBody>
        </p:sp>
        <p:pic>
          <p:nvPicPr>
            <p:cNvPr id="26" name="Picture 34">
              <a:extLst>
                <a:ext uri="{FF2B5EF4-FFF2-40B4-BE49-F238E27FC236}">
                  <a16:creationId xmlns:a16="http://schemas.microsoft.com/office/drawing/2014/main" id="{66FB2527-3DC2-BF9B-DB4B-23F2C9FCE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8500" y="533400"/>
              <a:ext cx="685800" cy="9207500"/>
            </a:xfrm>
            <a:prstGeom prst="rect">
              <a:avLst/>
            </a:prstGeom>
          </p:spPr>
        </p:pic>
        <p:pic>
          <p:nvPicPr>
            <p:cNvPr id="27" name="Picture 35">
              <a:extLst>
                <a:ext uri="{FF2B5EF4-FFF2-40B4-BE49-F238E27FC236}">
                  <a16:creationId xmlns:a16="http://schemas.microsoft.com/office/drawing/2014/main" id="{5AA5B417-64D4-4DC8-F8FD-78F674A2A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9800" y="850900"/>
              <a:ext cx="203200" cy="203200"/>
            </a:xfrm>
            <a:prstGeom prst="rect">
              <a:avLst/>
            </a:prstGeom>
          </p:spPr>
        </p:pic>
        <p:pic>
          <p:nvPicPr>
            <p:cNvPr id="29" name="Picture 36">
              <a:extLst>
                <a:ext uri="{FF2B5EF4-FFF2-40B4-BE49-F238E27FC236}">
                  <a16:creationId xmlns:a16="http://schemas.microsoft.com/office/drawing/2014/main" id="{9B4338DA-8C5D-1B27-FA0F-F5E7EDA43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9800" y="9220200"/>
              <a:ext cx="203200" cy="203200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DB22D95-9439-3E7D-E3D5-BEC2374083C7}"/>
              </a:ext>
            </a:extLst>
          </p:cNvPr>
          <p:cNvSpPr txBox="1"/>
          <p:nvPr/>
        </p:nvSpPr>
        <p:spPr>
          <a:xfrm>
            <a:off x="2063750" y="1079500"/>
            <a:ext cx="427990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5400">
                <a:latin typeface="Gowun Dodum Regular" panose="020B0600000101010101" charset="-127"/>
                <a:ea typeface="Gowun Dodum Regular" panose="020B0600000101010101" charset="-127"/>
              </a:rPr>
              <a:t>MARIA DB</a:t>
            </a:r>
            <a:endParaRPr lang="ko-KR" altLang="en-US" sz="5400">
              <a:latin typeface="Gowun Dodum Regular" panose="020B0600000101010101" charset="-127"/>
              <a:ea typeface="Gowun Dodum Regular" panose="020B0600000101010101" charset="-127"/>
            </a:endParaRPr>
          </a:p>
        </p:txBody>
      </p:sp>
      <p:sp>
        <p:nvSpPr>
          <p:cNvPr id="28" name="Google Shape;1134;p46">
            <a:extLst>
              <a:ext uri="{FF2B5EF4-FFF2-40B4-BE49-F238E27FC236}">
                <a16:creationId xmlns:a16="http://schemas.microsoft.com/office/drawing/2014/main" id="{3521354B-F641-D9C6-FFCC-8BFC423D6D2C}"/>
              </a:ext>
            </a:extLst>
          </p:cNvPr>
          <p:cNvSpPr txBox="1"/>
          <p:nvPr/>
        </p:nvSpPr>
        <p:spPr>
          <a:xfrm>
            <a:off x="2205632" y="3222183"/>
            <a:ext cx="5338168" cy="982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데이터베이스에는</a:t>
            </a:r>
            <a:endParaRPr sz="2400" b="1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책 정보</a:t>
            </a:r>
            <a:r>
              <a:rPr lang="en-US" altLang="ko-KR" sz="24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-KR" altLang="en-US" sz="24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사용자 정보</a:t>
            </a:r>
            <a:r>
              <a:rPr lang="en-US" altLang="ko-KR" sz="24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-KR" altLang="en-US" sz="24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로그 테이블 구성</a:t>
            </a:r>
            <a:endParaRPr lang="en-US" altLang="ko-KR" sz="2400" b="1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400" b="1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400" b="1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61252B8-88F6-9652-5468-B2D06C4B69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9716" y="2162740"/>
            <a:ext cx="6648174" cy="594882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72E9B2F-0671-8588-9ED2-24EEA33F50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823" y="4724738"/>
            <a:ext cx="6944694" cy="752580"/>
          </a:xfrm>
          <a:prstGeom prst="rect">
            <a:avLst/>
          </a:prstGeom>
        </p:spPr>
      </p:pic>
      <p:pic>
        <p:nvPicPr>
          <p:cNvPr id="37" name="그림 36" descr="텍스트, 폰트, 번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F2E9C4B-1048-DAD1-8F67-CE921251C7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737" y="6426201"/>
            <a:ext cx="6818866" cy="170257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0BF6911-BA57-F56F-DD17-0C81CF4FACA3}"/>
              </a:ext>
            </a:extLst>
          </p:cNvPr>
          <p:cNvSpPr txBox="1"/>
          <p:nvPr/>
        </p:nvSpPr>
        <p:spPr>
          <a:xfrm>
            <a:off x="4521144" y="5472390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사용자 정보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05561F-8645-9AE5-EAD9-611B244BBFE3}"/>
              </a:ext>
            </a:extLst>
          </p:cNvPr>
          <p:cNvSpPr txBox="1"/>
          <p:nvPr/>
        </p:nvSpPr>
        <p:spPr>
          <a:xfrm>
            <a:off x="4777536" y="8141479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책 정보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05561F-8645-9AE5-EAD9-611B244BBFE3}"/>
              </a:ext>
            </a:extLst>
          </p:cNvPr>
          <p:cNvSpPr txBox="1"/>
          <p:nvPr/>
        </p:nvSpPr>
        <p:spPr>
          <a:xfrm>
            <a:off x="11881534" y="8177563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로그 정보</a:t>
            </a:r>
          </a:p>
        </p:txBody>
      </p:sp>
    </p:spTree>
    <p:extLst>
      <p:ext uri="{BB962C8B-B14F-4D97-AF65-F5344CB8AC3E}">
        <p14:creationId xmlns:p14="http://schemas.microsoft.com/office/powerpoint/2010/main" val="3141344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CA02E79D-B162-AD9C-F381-B02155B41AD7}"/>
              </a:ext>
            </a:extLst>
          </p:cNvPr>
          <p:cNvGrpSpPr/>
          <p:nvPr/>
        </p:nvGrpSpPr>
        <p:grpSpPr>
          <a:xfrm>
            <a:off x="698500" y="533400"/>
            <a:ext cx="16891000" cy="9220200"/>
            <a:chOff x="698500" y="533400"/>
            <a:chExt cx="16891000" cy="9220200"/>
          </a:xfrm>
        </p:grpSpPr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1400" y="863600"/>
              <a:ext cx="16548100" cy="8890000"/>
            </a:xfrm>
            <a:prstGeom prst="rect">
              <a:avLst/>
            </a:prstGeom>
          </p:spPr>
        </p:pic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3600" y="698500"/>
              <a:ext cx="16548100" cy="8890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8500" y="533400"/>
              <a:ext cx="16548100" cy="88900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08100" y="533400"/>
              <a:ext cx="3238500" cy="889000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8500" y="533400"/>
              <a:ext cx="685800" cy="920750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9800" y="850900"/>
              <a:ext cx="203200" cy="20320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9800" y="9220200"/>
              <a:ext cx="203200" cy="20320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008100" y="3898900"/>
              <a:ext cx="762000" cy="553720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265400" y="4445000"/>
              <a:ext cx="1016000" cy="497840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976600" y="1765300"/>
              <a:ext cx="1270000" cy="767080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4757400" y="3327400"/>
              <a:ext cx="533400" cy="610870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976600" y="2336800"/>
              <a:ext cx="1270000" cy="40640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4389100" y="965200"/>
              <a:ext cx="1460500" cy="146050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4008100" y="4191000"/>
              <a:ext cx="762000" cy="254000"/>
            </a:xfrm>
            <a:prstGeom prst="rect">
              <a:avLst/>
            </a:prstGeom>
          </p:spPr>
        </p:pic>
      </p:grpSp>
      <p:sp>
        <p:nvSpPr>
          <p:cNvPr id="18" name="TextBox 21">
            <a:extLst>
              <a:ext uri="{FF2B5EF4-FFF2-40B4-BE49-F238E27FC236}">
                <a16:creationId xmlns:a16="http://schemas.microsoft.com/office/drawing/2014/main" id="{A89DACC7-AA24-D75F-779F-9401705ACF41}"/>
              </a:ext>
            </a:extLst>
          </p:cNvPr>
          <p:cNvSpPr txBox="1"/>
          <p:nvPr/>
        </p:nvSpPr>
        <p:spPr>
          <a:xfrm>
            <a:off x="1892300" y="850900"/>
            <a:ext cx="78486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500" b="0" i="0" u="none" strike="noStrike" spc="-600">
                <a:solidFill>
                  <a:srgbClr val="68574E"/>
                </a:solidFill>
                <a:ea typeface="Gowun Dodum Regular"/>
              </a:rPr>
              <a:t>고찰</a:t>
            </a:r>
            <a:endParaRPr lang="ko-KR" sz="7500" b="0" i="0" u="none" strike="noStrike" spc="-600">
              <a:solidFill>
                <a:srgbClr val="68574E"/>
              </a:solidFill>
              <a:ea typeface="Gowun Dodum Regular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DC8161-2688-AFF6-487E-C9D3CC63153C}"/>
              </a:ext>
            </a:extLst>
          </p:cNvPr>
          <p:cNvSpPr txBox="1"/>
          <p:nvPr/>
        </p:nvSpPr>
        <p:spPr>
          <a:xfrm>
            <a:off x="1752600" y="2127071"/>
            <a:ext cx="1198500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600" dirty="0">
                <a:solidFill>
                  <a:srgbClr val="68574E"/>
                </a:solidFill>
                <a:ea typeface="Gowun Dodum Regular"/>
              </a:rPr>
              <a:t>느낀 점</a:t>
            </a:r>
            <a:endParaRPr lang="en-US" altLang="ko-KR" sz="3200" spc="-600" dirty="0">
              <a:solidFill>
                <a:srgbClr val="68574E"/>
              </a:solidFill>
              <a:ea typeface="Gowun Dodum Regular"/>
            </a:endParaRPr>
          </a:p>
          <a:p>
            <a:endParaRPr lang="en-US" altLang="ko-KR" sz="2400" dirty="0">
              <a:solidFill>
                <a:srgbClr val="68574E"/>
              </a:solidFill>
              <a:latin typeface="Gowun Dodum Regular" panose="020B0600000101010101" charset="-127"/>
              <a:ea typeface="Gowun Dodum Regular" panose="020B0600000101010101" charset="-127"/>
            </a:endParaRPr>
          </a:p>
          <a:p>
            <a:r>
              <a:rPr lang="ko-KR" altLang="en-US" sz="2400" dirty="0" err="1">
                <a:solidFill>
                  <a:srgbClr val="68574E"/>
                </a:solidFill>
                <a:latin typeface="Gowun Dodum Regular" panose="020B0600000101010101" charset="-127"/>
                <a:ea typeface="Gowun Dodum Regular" panose="020B0600000101010101" charset="-127"/>
              </a:rPr>
              <a:t>유종민</a:t>
            </a:r>
            <a:r>
              <a:rPr lang="ko-KR" altLang="en-US" sz="2400" dirty="0">
                <a:solidFill>
                  <a:srgbClr val="68574E"/>
                </a:solidFill>
                <a:latin typeface="Gowun Dodum Regular" panose="020B0600000101010101" charset="-127"/>
                <a:ea typeface="Gowun Dodum Regular" panose="020B0600000101010101" charset="-127"/>
              </a:rPr>
              <a:t> </a:t>
            </a:r>
            <a:r>
              <a:rPr lang="en-US" altLang="ko-KR" sz="2400" dirty="0">
                <a:solidFill>
                  <a:srgbClr val="68574E"/>
                </a:solidFill>
                <a:latin typeface="Gowun Dodum Regular" panose="020B0600000101010101" charset="-127"/>
                <a:ea typeface="Gowun Dodum Regular" panose="020B0600000101010101" charset="-127"/>
              </a:rPr>
              <a:t>: </a:t>
            </a:r>
            <a:r>
              <a:rPr lang="ko-KR" altLang="en-US" sz="2400" dirty="0">
                <a:solidFill>
                  <a:srgbClr val="68574E"/>
                </a:solidFill>
                <a:latin typeface="Gowun Dodum Regular" panose="020B0600000101010101" charset="-127"/>
                <a:ea typeface="Gowun Dodum Regular" panose="020B0600000101010101" charset="-127"/>
              </a:rPr>
              <a:t>단순 하드웨어 제어에서 벗어나 </a:t>
            </a:r>
            <a:r>
              <a:rPr lang="ko-KR" altLang="en-US" sz="2400" b="1" dirty="0">
                <a:solidFill>
                  <a:srgbClr val="68574E"/>
                </a:solidFill>
                <a:latin typeface="Gowun Dodum Regular" panose="020B0600000101010101" charset="-127"/>
                <a:ea typeface="Gowun Dodum Regular" panose="020B0600000101010101" charset="-127"/>
              </a:rPr>
              <a:t>네트워크 프로그래밍과 </a:t>
            </a:r>
            <a:r>
              <a:rPr lang="en-US" altLang="ko-KR" sz="2400" b="1" dirty="0">
                <a:solidFill>
                  <a:srgbClr val="68574E"/>
                </a:solidFill>
                <a:latin typeface="Gowun Dodum Regular" panose="020B0600000101010101" charset="-127"/>
                <a:ea typeface="Gowun Dodum Regular" panose="020B0600000101010101" charset="-127"/>
              </a:rPr>
              <a:t>IoT </a:t>
            </a:r>
            <a:r>
              <a:rPr lang="ko-KR" altLang="en-US" sz="2400" b="1" dirty="0">
                <a:solidFill>
                  <a:srgbClr val="68574E"/>
                </a:solidFill>
                <a:latin typeface="Gowun Dodum Regular" panose="020B0600000101010101" charset="-127"/>
                <a:ea typeface="Gowun Dodum Regular" panose="020B0600000101010101" charset="-127"/>
              </a:rPr>
              <a:t>시스템</a:t>
            </a:r>
            <a:r>
              <a:rPr lang="ko-KR" altLang="en-US" sz="2400" dirty="0">
                <a:solidFill>
                  <a:srgbClr val="68574E"/>
                </a:solidFill>
                <a:latin typeface="Gowun Dodum Regular" panose="020B0600000101010101" charset="-127"/>
                <a:ea typeface="Gowun Dodum Regular" panose="020B0600000101010101" charset="-127"/>
              </a:rPr>
              <a:t>을 직접 구현해보며</a:t>
            </a:r>
            <a:r>
              <a:rPr lang="en-US" altLang="ko-KR" sz="2400" dirty="0">
                <a:solidFill>
                  <a:srgbClr val="68574E"/>
                </a:solidFill>
                <a:latin typeface="Gowun Dodum Regular" panose="020B0600000101010101" charset="-127"/>
                <a:ea typeface="Gowun Dodum Regular" panose="020B0600000101010101" charset="-127"/>
              </a:rPr>
              <a:t>, </a:t>
            </a:r>
            <a:r>
              <a:rPr lang="ko-KR" altLang="en-US" sz="2400" dirty="0">
                <a:solidFill>
                  <a:srgbClr val="68574E"/>
                </a:solidFill>
                <a:latin typeface="Gowun Dodum Regular" panose="020B0600000101010101" charset="-127"/>
                <a:ea typeface="Gowun Dodum Regular" panose="020B0600000101010101" charset="-127"/>
              </a:rPr>
              <a:t>임베디드 개발에 있어 네트워크 서비스가 필수적이라는 점을 </a:t>
            </a:r>
            <a:r>
              <a:rPr lang="ko-KR" altLang="en-US" sz="2400" dirty="0" err="1">
                <a:solidFill>
                  <a:srgbClr val="68574E"/>
                </a:solidFill>
                <a:latin typeface="Gowun Dodum Regular" panose="020B0600000101010101" charset="-127"/>
                <a:ea typeface="Gowun Dodum Regular" panose="020B0600000101010101" charset="-127"/>
              </a:rPr>
              <a:t>깨달았습니다</a:t>
            </a:r>
            <a:r>
              <a:rPr lang="en-US" altLang="ko-KR" sz="2400" dirty="0">
                <a:solidFill>
                  <a:srgbClr val="68574E"/>
                </a:solidFill>
                <a:latin typeface="Gowun Dodum Regular" panose="020B0600000101010101" charset="-127"/>
                <a:ea typeface="Gowun Dodum Regular" panose="020B0600000101010101" charset="-127"/>
              </a:rPr>
              <a:t>. </a:t>
            </a:r>
          </a:p>
          <a:p>
            <a:r>
              <a:rPr lang="ko-KR" altLang="en-US" sz="2400" dirty="0">
                <a:solidFill>
                  <a:srgbClr val="68574E"/>
                </a:solidFill>
                <a:latin typeface="Gowun Dodum Regular" panose="020B0600000101010101" charset="-127"/>
                <a:ea typeface="Gowun Dodum Regular" panose="020B0600000101010101" charset="-127"/>
              </a:rPr>
              <a:t>또한 하드웨어</a:t>
            </a:r>
            <a:r>
              <a:rPr lang="en-US" altLang="ko-KR" sz="2400" dirty="0">
                <a:solidFill>
                  <a:srgbClr val="68574E"/>
                </a:solidFill>
                <a:latin typeface="Gowun Dodum Regular" panose="020B0600000101010101" charset="-127"/>
                <a:ea typeface="Gowun Dodum Regular" panose="020B0600000101010101" charset="-127"/>
              </a:rPr>
              <a:t>·</a:t>
            </a:r>
            <a:r>
              <a:rPr lang="ko-KR" altLang="en-US" sz="2400" dirty="0">
                <a:solidFill>
                  <a:srgbClr val="68574E"/>
                </a:solidFill>
                <a:latin typeface="Gowun Dodum Regular" panose="020B0600000101010101" charset="-127"/>
                <a:ea typeface="Gowun Dodum Regular" panose="020B0600000101010101" charset="-127"/>
              </a:rPr>
              <a:t>소프트웨어</a:t>
            </a:r>
            <a:r>
              <a:rPr lang="en-US" altLang="ko-KR" sz="2400" dirty="0">
                <a:solidFill>
                  <a:srgbClr val="68574E"/>
                </a:solidFill>
                <a:latin typeface="Gowun Dodum Regular" panose="020B0600000101010101" charset="-127"/>
                <a:ea typeface="Gowun Dodum Regular" panose="020B0600000101010101" charset="-127"/>
              </a:rPr>
              <a:t>·DB·</a:t>
            </a:r>
            <a:r>
              <a:rPr lang="ko-KR" altLang="en-US" sz="2400" dirty="0">
                <a:solidFill>
                  <a:srgbClr val="68574E"/>
                </a:solidFill>
                <a:latin typeface="Gowun Dodum Regular" panose="020B0600000101010101" charset="-127"/>
                <a:ea typeface="Gowun Dodum Regular" panose="020B0600000101010101" charset="-127"/>
              </a:rPr>
              <a:t>통신을 통합적으로 다루며 </a:t>
            </a:r>
            <a:r>
              <a:rPr lang="ko-KR" altLang="en-US" sz="2400" b="1" dirty="0">
                <a:solidFill>
                  <a:srgbClr val="68574E"/>
                </a:solidFill>
                <a:latin typeface="Gowun Dodum Regular" panose="020B0600000101010101" charset="-127"/>
                <a:ea typeface="Gowun Dodum Regular" panose="020B0600000101010101" charset="-127"/>
              </a:rPr>
              <a:t>시스템 전체 구조를 설계하는 시각</a:t>
            </a:r>
            <a:r>
              <a:rPr lang="ko-KR" altLang="en-US" sz="2400" dirty="0">
                <a:solidFill>
                  <a:srgbClr val="68574E"/>
                </a:solidFill>
                <a:latin typeface="Gowun Dodum Regular" panose="020B0600000101010101" charset="-127"/>
                <a:ea typeface="Gowun Dodum Regular" panose="020B0600000101010101" charset="-127"/>
              </a:rPr>
              <a:t>을 넓힐 수 있었습니다</a:t>
            </a:r>
            <a:r>
              <a:rPr lang="en-US" altLang="ko-KR" sz="2400" dirty="0">
                <a:solidFill>
                  <a:srgbClr val="68574E"/>
                </a:solidFill>
                <a:latin typeface="Gowun Dodum Regular" panose="020B0600000101010101" charset="-127"/>
                <a:ea typeface="Gowun Dodum Regular" panose="020B0600000101010101" charset="-127"/>
              </a:rPr>
              <a:t>. </a:t>
            </a:r>
            <a:r>
              <a:rPr lang="ko-KR" altLang="en-US" sz="2400" dirty="0">
                <a:solidFill>
                  <a:srgbClr val="68574E"/>
                </a:solidFill>
                <a:latin typeface="Gowun Dodum Regular" panose="020B0600000101010101" charset="-127"/>
                <a:ea typeface="Gowun Dodum Regular" panose="020B0600000101010101" charset="-127"/>
              </a:rPr>
              <a:t>이를 통해 단순한 제어가 아닌 </a:t>
            </a:r>
            <a:r>
              <a:rPr lang="ko-KR" altLang="en-US" sz="2400" b="1" dirty="0">
                <a:solidFill>
                  <a:srgbClr val="68574E"/>
                </a:solidFill>
                <a:latin typeface="Gowun Dodum Regular" panose="020B0600000101010101" charset="-127"/>
                <a:ea typeface="Gowun Dodum Regular" panose="020B0600000101010101" charset="-127"/>
              </a:rPr>
              <a:t>실제 서비스로 확장되는 임베디드 시스템 개발 경험</a:t>
            </a:r>
            <a:r>
              <a:rPr lang="ko-KR" altLang="en-US" sz="2400" dirty="0">
                <a:solidFill>
                  <a:srgbClr val="68574E"/>
                </a:solidFill>
                <a:latin typeface="Gowun Dodum Regular" panose="020B0600000101010101" charset="-127"/>
                <a:ea typeface="Gowun Dodum Regular" panose="020B0600000101010101" charset="-127"/>
              </a:rPr>
              <a:t>을 쌓을 수 있었고</a:t>
            </a:r>
            <a:r>
              <a:rPr lang="en-US" altLang="ko-KR" sz="2400" dirty="0">
                <a:solidFill>
                  <a:srgbClr val="68574E"/>
                </a:solidFill>
                <a:latin typeface="Gowun Dodum Regular" panose="020B0600000101010101" charset="-127"/>
                <a:ea typeface="Gowun Dodum Regular" panose="020B0600000101010101" charset="-127"/>
              </a:rPr>
              <a:t>, </a:t>
            </a:r>
            <a:r>
              <a:rPr lang="ko-KR" altLang="en-US" sz="2400" dirty="0">
                <a:solidFill>
                  <a:srgbClr val="68574E"/>
                </a:solidFill>
                <a:latin typeface="Gowun Dodum Regular" panose="020B0600000101010101" charset="-127"/>
                <a:ea typeface="Gowun Dodum Regular" panose="020B0600000101010101" charset="-127"/>
              </a:rPr>
              <a:t>향후 보안성과 확장성 강화를 위한 과제도 확인할 수 있었습니다</a:t>
            </a:r>
            <a:r>
              <a:rPr lang="en-US" altLang="ko-KR" sz="2400" dirty="0">
                <a:latin typeface="Gowun Dodum Regular" panose="020B0600000101010101" charset="-127"/>
                <a:ea typeface="Gowun Dodum Regular" panose="020B0600000101010101" charset="-127"/>
              </a:rPr>
              <a:t>.</a:t>
            </a:r>
          </a:p>
          <a:p>
            <a:endParaRPr lang="en-US" altLang="ko-KR" sz="2400" dirty="0">
              <a:latin typeface="Gowun Dodum Regular" panose="020B0600000101010101" charset="-127"/>
              <a:ea typeface="Gowun Dodum Regular" panose="020B0600000101010101" charset="-127"/>
            </a:endParaRPr>
          </a:p>
          <a:p>
            <a:r>
              <a:rPr lang="ko-KR" altLang="en-US" sz="2400" dirty="0">
                <a:solidFill>
                  <a:srgbClr val="68574E"/>
                </a:solidFill>
                <a:latin typeface="Gowun Dodum Regular" panose="020B0600000101010101" charset="-127"/>
                <a:ea typeface="Gowun Dodum Regular" panose="020B0600000101010101" charset="-127"/>
              </a:rPr>
              <a:t>허진경 </a:t>
            </a:r>
            <a:r>
              <a:rPr lang="en-US" altLang="ko-KR" sz="2400" dirty="0">
                <a:solidFill>
                  <a:srgbClr val="68574E"/>
                </a:solidFill>
                <a:latin typeface="Gowun Dodum Regular" panose="020B0600000101010101" charset="-127"/>
                <a:ea typeface="Gowun Dodum Regular" panose="020B0600000101010101" charset="-127"/>
              </a:rPr>
              <a:t>: </a:t>
            </a:r>
            <a:r>
              <a:rPr lang="ko-KR" altLang="en-US" sz="2400">
                <a:solidFill>
                  <a:srgbClr val="68574E"/>
                </a:solidFill>
                <a:latin typeface="Gowun Dodum Regular" panose="020B0600000101010101" charset="-127"/>
                <a:ea typeface="Gowun Dodum Regular" panose="020B0600000101010101" charset="-127"/>
              </a:rPr>
              <a:t>이번 프로젝트에서 </a:t>
            </a:r>
            <a:r>
              <a:rPr lang="ko-KR" altLang="en-US" sz="2400" dirty="0">
                <a:solidFill>
                  <a:srgbClr val="68574E"/>
                </a:solidFill>
                <a:latin typeface="Gowun Dodum Regular" panose="020B0600000101010101" charset="-127"/>
                <a:ea typeface="Gowun Dodum Regular" panose="020B0600000101010101" charset="-127"/>
              </a:rPr>
              <a:t>소켓 통신을 기반으로 </a:t>
            </a:r>
            <a:r>
              <a:rPr lang="ko-KR" altLang="en-US" sz="2400" dirty="0" err="1">
                <a:solidFill>
                  <a:srgbClr val="68574E"/>
                </a:solidFill>
                <a:latin typeface="Gowun Dodum Regular" panose="020B0600000101010101" charset="-127"/>
                <a:ea typeface="Gowun Dodum Regular" panose="020B0600000101010101" charset="-127"/>
              </a:rPr>
              <a:t>라즈베리파이</a:t>
            </a:r>
            <a:r>
              <a:rPr lang="en-US" altLang="ko-KR" sz="2400" dirty="0">
                <a:solidFill>
                  <a:srgbClr val="68574E"/>
                </a:solidFill>
                <a:latin typeface="Gowun Dodum Regular" panose="020B0600000101010101" charset="-127"/>
                <a:ea typeface="Gowun Dodum Regular" panose="020B0600000101010101" charset="-127"/>
              </a:rPr>
              <a:t>, </a:t>
            </a:r>
            <a:r>
              <a:rPr lang="ko-KR" altLang="en-US" sz="2400" dirty="0" err="1">
                <a:solidFill>
                  <a:srgbClr val="68574E"/>
                </a:solidFill>
                <a:latin typeface="Gowun Dodum Regular" panose="020B0600000101010101" charset="-127"/>
                <a:ea typeface="Gowun Dodum Regular" panose="020B0600000101010101" charset="-127"/>
              </a:rPr>
              <a:t>아두이노</a:t>
            </a:r>
            <a:r>
              <a:rPr lang="en-US" altLang="ko-KR" sz="2400" dirty="0">
                <a:solidFill>
                  <a:srgbClr val="68574E"/>
                </a:solidFill>
                <a:latin typeface="Gowun Dodum Regular" panose="020B0600000101010101" charset="-127"/>
                <a:ea typeface="Gowun Dodum Regular" panose="020B0600000101010101" charset="-127"/>
              </a:rPr>
              <a:t>, STM32 </a:t>
            </a:r>
            <a:r>
              <a:rPr lang="ko-KR" altLang="en-US" sz="2400" dirty="0">
                <a:solidFill>
                  <a:srgbClr val="68574E"/>
                </a:solidFill>
                <a:latin typeface="Gowun Dodum Regular" panose="020B0600000101010101" charset="-127"/>
                <a:ea typeface="Gowun Dodum Regular" panose="020B0600000101010101" charset="-127"/>
              </a:rPr>
              <a:t>등 여러 하드웨어를 연동하는 시스템을 구현해 보면서 서버 환경에서 각기 다른 장치들의 동시 요청을 안정적으로 처리하며 동기화의 중요성을 체감할 수 있었습니다</a:t>
            </a:r>
            <a:r>
              <a:rPr lang="en-US" altLang="ko-KR" sz="2400" dirty="0">
                <a:solidFill>
                  <a:srgbClr val="68574E"/>
                </a:solidFill>
                <a:latin typeface="Gowun Dodum Regular" panose="020B0600000101010101" charset="-127"/>
                <a:ea typeface="Gowun Dodum Regular" panose="020B0600000101010101" charset="-127"/>
              </a:rPr>
              <a:t>. </a:t>
            </a:r>
            <a:r>
              <a:rPr lang="ko-KR" altLang="en-US" sz="2400" dirty="0">
                <a:solidFill>
                  <a:srgbClr val="68574E"/>
                </a:solidFill>
                <a:latin typeface="Gowun Dodum Regular" panose="020B0600000101010101" charset="-127"/>
                <a:ea typeface="Gowun Dodum Regular" panose="020B0600000101010101" charset="-127"/>
              </a:rPr>
              <a:t>특히 와이파이와 블루투스를 사용해 실제 하드웨어를 제어하는 것을 직접 구현하며 </a:t>
            </a:r>
            <a:r>
              <a:rPr lang="en-US" altLang="ko-KR" sz="2400" dirty="0">
                <a:solidFill>
                  <a:srgbClr val="68574E"/>
                </a:solidFill>
                <a:latin typeface="Gowun Dodum Regular" panose="020B0600000101010101" charset="-127"/>
                <a:ea typeface="Gowun Dodum Regular" panose="020B0600000101010101" charset="-127"/>
              </a:rPr>
              <a:t>IoT</a:t>
            </a:r>
            <a:r>
              <a:rPr lang="ko-KR" altLang="en-US" sz="2400" dirty="0">
                <a:solidFill>
                  <a:srgbClr val="68574E"/>
                </a:solidFill>
                <a:latin typeface="Gowun Dodum Regular" panose="020B0600000101010101" charset="-127"/>
                <a:ea typeface="Gowun Dodum Regular" panose="020B0600000101010101" charset="-127"/>
              </a:rPr>
              <a:t>의 작동 원리를 알 수 있었습니다</a:t>
            </a:r>
            <a:r>
              <a:rPr lang="en-US" altLang="ko-KR" sz="2400" dirty="0">
                <a:solidFill>
                  <a:srgbClr val="68574E"/>
                </a:solidFill>
                <a:latin typeface="Gowun Dodum Regular" panose="020B0600000101010101" charset="-127"/>
                <a:ea typeface="Gowun Dodum Regular" panose="020B0600000101010101" charset="-127"/>
              </a:rPr>
              <a:t>. </a:t>
            </a:r>
            <a:endParaRPr lang="ko-KR" altLang="en-US" sz="2400" dirty="0">
              <a:solidFill>
                <a:srgbClr val="68574E"/>
              </a:solidFill>
              <a:latin typeface="Gowun Dodum Regular" panose="020B0600000101010101" charset="-127"/>
              <a:ea typeface="Gowun Dodum Regular" panose="020B0600000101010101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863600"/>
            <a:ext cx="16548100" cy="8890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698500"/>
            <a:ext cx="16548100" cy="8890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0" y="533400"/>
            <a:ext cx="16548100" cy="8890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1200" y="533400"/>
            <a:ext cx="10185400" cy="8890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" y="533400"/>
            <a:ext cx="685800" cy="920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800" y="850900"/>
            <a:ext cx="2032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800" y="9220200"/>
            <a:ext cx="203200" cy="20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3800" y="4914900"/>
            <a:ext cx="3505200" cy="3505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2600" y="4749800"/>
            <a:ext cx="1117600" cy="1117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65300" y="1993900"/>
            <a:ext cx="4902200" cy="247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500" b="0" i="0" u="none" strike="noStrike" spc="-600">
                <a:solidFill>
                  <a:srgbClr val="68574E"/>
                </a:solidFill>
                <a:ea typeface="Gowun Dodum Regular"/>
              </a:rPr>
              <a:t>개선 사항</a:t>
            </a:r>
            <a:endParaRPr lang="ko-KR" sz="7500" b="0" i="0" u="none" strike="noStrike" spc="-600">
              <a:solidFill>
                <a:srgbClr val="68574E"/>
              </a:solidFill>
              <a:ea typeface="Gowun Dodum Regular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97200" y="5664200"/>
            <a:ext cx="2489200" cy="2019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8432800" y="1184275"/>
            <a:ext cx="2755900" cy="4191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9512300" y="92075"/>
            <a:ext cx="584200" cy="41910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8432800" y="2847975"/>
            <a:ext cx="27305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700" u="sng" spc="-200">
                <a:solidFill>
                  <a:srgbClr val="68574E"/>
                </a:solidFill>
                <a:ea typeface="Gowun Dodum Regular"/>
              </a:rPr>
              <a:t>사용자 등록</a:t>
            </a:r>
            <a:endParaRPr lang="ko-KR" sz="2700" b="0" i="0" u="sng" strike="noStrike" spc="-200">
              <a:solidFill>
                <a:srgbClr val="68574E"/>
              </a:solidFill>
              <a:ea typeface="Gowun Dodum Regula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861300" y="3495675"/>
            <a:ext cx="38989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8609"/>
              </a:lnSpc>
            </a:pPr>
            <a:r>
              <a:rPr lang="en-US" sz="1500">
                <a:solidFill>
                  <a:srgbClr val="68574E"/>
                </a:solidFill>
                <a:latin typeface="Noto Sans CJK KR DemiLight"/>
              </a:rPr>
              <a:t>RFID</a:t>
            </a:r>
            <a:r>
              <a:rPr lang="ko-KR" altLang="en-US" sz="1500">
                <a:solidFill>
                  <a:srgbClr val="68574E"/>
                </a:solidFill>
                <a:latin typeface="Noto Sans CJK KR DemiLight"/>
              </a:rPr>
              <a:t>를 통하여 </a:t>
            </a:r>
            <a:r>
              <a:rPr lang="en-US" altLang="ko-KR" sz="1500">
                <a:solidFill>
                  <a:srgbClr val="68574E"/>
                </a:solidFill>
                <a:latin typeface="Noto Sans CJK KR DemiLight"/>
              </a:rPr>
              <a:t>DB</a:t>
            </a:r>
            <a:r>
              <a:rPr lang="ko-KR" altLang="en-US" sz="1500">
                <a:solidFill>
                  <a:srgbClr val="68574E"/>
                </a:solidFill>
                <a:latin typeface="Noto Sans CJK KR DemiLight"/>
              </a:rPr>
              <a:t>에 </a:t>
            </a:r>
            <a:endParaRPr lang="en-US" altLang="ko-KR" sz="1500">
              <a:solidFill>
                <a:srgbClr val="68574E"/>
              </a:solidFill>
              <a:latin typeface="Noto Sans CJK KR DemiLight"/>
            </a:endParaRPr>
          </a:p>
          <a:p>
            <a:pPr lvl="0" algn="ctr">
              <a:lnSpc>
                <a:spcPct val="138609"/>
              </a:lnSpc>
            </a:pPr>
            <a:r>
              <a:rPr lang="ko-KR" altLang="en-US" sz="1500">
                <a:solidFill>
                  <a:srgbClr val="68574E"/>
                </a:solidFill>
                <a:latin typeface="Noto Sans CJK KR DemiLight"/>
              </a:rPr>
              <a:t>사용자 정보를 등록하는 기능</a:t>
            </a:r>
            <a:endParaRPr lang="en-US" sz="1500" b="0" i="0" u="none" strike="noStrike">
              <a:solidFill>
                <a:srgbClr val="68574E"/>
              </a:solidFill>
              <a:latin typeface="Noto Sans CJK KR DemiLigh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636000" y="1984375"/>
            <a:ext cx="2336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300" b="0" i="0" u="none" strike="noStrike" spc="-200">
                <a:solidFill>
                  <a:srgbClr val="68574E"/>
                </a:solidFill>
                <a:latin typeface="Gowun Dodum Regular"/>
              </a:rPr>
              <a:t>STEP.01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3131800" y="1184275"/>
            <a:ext cx="2755900" cy="4191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14211300" y="92075"/>
            <a:ext cx="584200" cy="41910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2766675" y="2847975"/>
            <a:ext cx="347345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700" u="sng" spc="-200">
                <a:solidFill>
                  <a:srgbClr val="68574E"/>
                </a:solidFill>
                <a:ea typeface="Gowun Dodum Regular"/>
              </a:rPr>
              <a:t>모바일 앱 연동</a:t>
            </a:r>
            <a:endParaRPr lang="ko-KR" sz="2700" b="0" i="0" u="sng" strike="noStrike" spc="-200">
              <a:solidFill>
                <a:srgbClr val="68574E"/>
              </a:solidFill>
              <a:ea typeface="Gowun Dodum Regular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560300" y="3495675"/>
            <a:ext cx="38989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8609"/>
              </a:lnSpc>
            </a:pPr>
            <a:r>
              <a:rPr lang="ko-KR" altLang="en-US" sz="1500" b="0" i="0" u="none" strike="noStrike" dirty="0">
                <a:solidFill>
                  <a:srgbClr val="68574E"/>
                </a:solidFill>
                <a:latin typeface="Noto Sans CJK KR DemiLight"/>
              </a:rPr>
              <a:t>모바일 앱으로 사용자의 </a:t>
            </a:r>
            <a:endParaRPr lang="en-US" altLang="ko-KR" sz="1500" b="0" i="0" u="none" strike="noStrike" dirty="0">
              <a:solidFill>
                <a:srgbClr val="68574E"/>
              </a:solidFill>
              <a:latin typeface="Noto Sans CJK KR DemiLight"/>
            </a:endParaRPr>
          </a:p>
          <a:p>
            <a:pPr lvl="0" algn="ctr">
              <a:lnSpc>
                <a:spcPct val="138609"/>
              </a:lnSpc>
            </a:pPr>
            <a:r>
              <a:rPr lang="ko-KR" altLang="en-US" sz="1500" b="0" i="0" u="none" strike="noStrike" dirty="0">
                <a:solidFill>
                  <a:srgbClr val="68574E"/>
                </a:solidFill>
                <a:latin typeface="Noto Sans CJK KR DemiLight"/>
              </a:rPr>
              <a:t>대출반납 내역을 확인</a:t>
            </a:r>
            <a:endParaRPr lang="en-US" sz="1500" b="0" i="0" u="none" strike="noStrike" dirty="0">
              <a:solidFill>
                <a:srgbClr val="68574E"/>
              </a:solidFill>
              <a:latin typeface="Noto Sans CJK KR DemiLight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3335000" y="1984375"/>
            <a:ext cx="2336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300" b="0" i="0" u="none" strike="noStrike" spc="-200">
                <a:solidFill>
                  <a:srgbClr val="68574E"/>
                </a:solidFill>
                <a:latin typeface="Gowun Dodum Regular"/>
              </a:rPr>
              <a:t>STEP.02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3131800" y="4410075"/>
            <a:ext cx="2755900" cy="4191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14211300" y="3330575"/>
            <a:ext cx="584200" cy="41910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3144500" y="6073775"/>
            <a:ext cx="27305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700" u="sng" spc="-200" dirty="0">
                <a:solidFill>
                  <a:srgbClr val="68574E"/>
                </a:solidFill>
                <a:ea typeface="Gowun Dodum Regular"/>
              </a:rPr>
              <a:t>반납함 구조 개선</a:t>
            </a:r>
            <a:endParaRPr lang="ko-KR" sz="2700" b="0" i="0" u="sng" strike="noStrike" spc="-200" dirty="0">
              <a:solidFill>
                <a:srgbClr val="68574E"/>
              </a:solidFill>
              <a:ea typeface="Gowun Dodum Regular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2560300" y="6721475"/>
            <a:ext cx="38989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8609"/>
              </a:lnSpc>
            </a:pPr>
            <a:r>
              <a:rPr lang="ko-KR" altLang="en-US" sz="1500" b="0" i="0" u="none" strike="noStrike" dirty="0">
                <a:solidFill>
                  <a:srgbClr val="68574E"/>
                </a:solidFill>
                <a:latin typeface="Noto Sans CJK KR DemiLight"/>
              </a:rPr>
              <a:t>초음파를 달아 반납함이 다 차면</a:t>
            </a:r>
            <a:endParaRPr lang="en-US" altLang="ko-KR" sz="1500" b="0" i="0" u="none" strike="noStrike" dirty="0">
              <a:solidFill>
                <a:srgbClr val="68574E"/>
              </a:solidFill>
              <a:latin typeface="Noto Sans CJK KR DemiLight"/>
            </a:endParaRPr>
          </a:p>
          <a:p>
            <a:pPr lvl="0" algn="ctr">
              <a:lnSpc>
                <a:spcPct val="138609"/>
              </a:lnSpc>
            </a:pPr>
            <a:r>
              <a:rPr lang="ko-KR" altLang="en-US" sz="1500" b="0" i="0" u="none" strike="noStrike" dirty="0">
                <a:solidFill>
                  <a:srgbClr val="68574E"/>
                </a:solidFill>
                <a:latin typeface="Noto Sans CJK KR DemiLight"/>
              </a:rPr>
              <a:t>앱으로 메시지 관리자에게 전달</a:t>
            </a:r>
            <a:endParaRPr lang="en-US" sz="1500" b="0" i="0" u="none" strike="noStrike" dirty="0">
              <a:solidFill>
                <a:srgbClr val="68574E"/>
              </a:solidFill>
              <a:latin typeface="Noto Sans CJK KR DemiLight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3335000" y="5210175"/>
            <a:ext cx="2336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300" b="0" i="0" u="none" strike="noStrike" spc="-200">
                <a:solidFill>
                  <a:srgbClr val="68574E"/>
                </a:solidFill>
                <a:latin typeface="Gowun Dodum Regular"/>
              </a:rPr>
              <a:t>STEP.03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8432800" y="4410075"/>
            <a:ext cx="2755900" cy="41910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9512300" y="3330575"/>
            <a:ext cx="584200" cy="41910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8432800" y="6073775"/>
            <a:ext cx="27305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700" b="0" i="0" u="sng" strike="noStrike" spc="-200" dirty="0">
                <a:solidFill>
                  <a:srgbClr val="68574E"/>
                </a:solidFill>
                <a:ea typeface="Gowun Dodum Regular"/>
              </a:rPr>
              <a:t>관리자 추가</a:t>
            </a:r>
            <a:endParaRPr lang="ko-KR" sz="2700" b="0" i="0" u="sng" strike="noStrike" spc="-200" dirty="0">
              <a:solidFill>
                <a:srgbClr val="68574E"/>
              </a:solidFill>
              <a:ea typeface="Gowun Dodum Regular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7848600" y="6721475"/>
            <a:ext cx="38989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8609"/>
              </a:lnSpc>
            </a:pPr>
            <a:r>
              <a:rPr lang="ko-KR" altLang="en-US" sz="1500" dirty="0">
                <a:solidFill>
                  <a:srgbClr val="68574E"/>
                </a:solidFill>
                <a:latin typeface="Noto Sans CJK KR DemiLight"/>
              </a:rPr>
              <a:t>관리자 앱이나 페이지 추가</a:t>
            </a:r>
            <a:endParaRPr lang="en-US" sz="1500" b="0" i="0" u="none" strike="noStrike" dirty="0">
              <a:solidFill>
                <a:srgbClr val="68574E"/>
              </a:solidFill>
              <a:latin typeface="Noto Sans CJK KR DemiLight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8636000" y="5210175"/>
            <a:ext cx="2336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300" b="0" i="0" u="none" strike="noStrike" spc="-200">
                <a:solidFill>
                  <a:srgbClr val="68574E"/>
                </a:solidFill>
                <a:latin typeface="Gowun Dodum Regular"/>
              </a:rPr>
              <a:t>STEP.04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863600"/>
            <a:ext cx="16548100" cy="8890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698500"/>
            <a:ext cx="16548100" cy="8890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520700"/>
            <a:ext cx="16548100" cy="8890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429172" y="2284185"/>
            <a:ext cx="6491514" cy="266518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19900" b="0" i="0" u="none" strike="noStrike" spc="-600">
                <a:solidFill>
                  <a:srgbClr val="68574E"/>
                </a:solidFill>
                <a:ea typeface="Gowun Dodum Regular"/>
              </a:rPr>
              <a:t>Q&amp;A</a:t>
            </a:r>
            <a:endParaRPr lang="ko-KR" sz="19900" b="0" i="0" u="none" strike="noStrike" spc="-600">
              <a:solidFill>
                <a:srgbClr val="68574E"/>
              </a:solidFill>
              <a:ea typeface="Gowun Dodum Regular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7988300"/>
            <a:ext cx="16548100" cy="1435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" y="533400"/>
            <a:ext cx="685800" cy="920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800" y="850900"/>
            <a:ext cx="203200" cy="20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800" y="9220200"/>
            <a:ext cx="203200" cy="2032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5892800" y="8699500"/>
            <a:ext cx="9271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1137900" y="8699500"/>
            <a:ext cx="9271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62200" y="4076700"/>
            <a:ext cx="4711700" cy="3975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7500" y="4724400"/>
            <a:ext cx="1308100" cy="13081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863600"/>
            <a:ext cx="16548100" cy="8890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698500"/>
            <a:ext cx="16548100" cy="8890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0" y="533400"/>
            <a:ext cx="16548100" cy="8890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0" y="533400"/>
            <a:ext cx="16548100" cy="2413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061200" y="812800"/>
            <a:ext cx="4737100" cy="175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900" b="0" i="0" u="none" strike="noStrike" spc="-500">
                <a:solidFill>
                  <a:srgbClr val="68574E"/>
                </a:solidFill>
                <a:ea typeface="Gowun Dodum Regular"/>
              </a:rPr>
              <a:t>목</a:t>
            </a:r>
            <a:r>
              <a:rPr lang="en-US" sz="9900" b="0" i="0" u="none" strike="noStrike" spc="-500">
                <a:solidFill>
                  <a:srgbClr val="68574E"/>
                </a:solidFill>
                <a:latin typeface="Gowun Dodum Regular"/>
              </a:rPr>
              <a:t>   </a:t>
            </a:r>
            <a:r>
              <a:rPr lang="ko-KR" sz="9900" b="0" i="0" u="none" strike="noStrike" spc="-500">
                <a:solidFill>
                  <a:srgbClr val="68574E"/>
                </a:solidFill>
                <a:ea typeface="Gowun Dodum Regular"/>
              </a:rPr>
              <a:t>차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791200" y="1511300"/>
            <a:ext cx="165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0" i="1" u="none" strike="noStrike">
                <a:solidFill>
                  <a:srgbClr val="68574E"/>
                </a:solidFill>
                <a:latin typeface="Gowun Dodum Regular"/>
              </a:rPr>
              <a:t>Contents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1092200"/>
            <a:ext cx="4229100" cy="3568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55600" y="1054100"/>
            <a:ext cx="4229100" cy="3568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500" y="2921000"/>
            <a:ext cx="16548100" cy="6502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3100" y="4089400"/>
            <a:ext cx="609600" cy="609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0300" y="5029200"/>
            <a:ext cx="64770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959100" y="4102100"/>
            <a:ext cx="1600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1" i="0" u="none" strike="noStrike" spc="-200">
                <a:solidFill>
                  <a:srgbClr val="68574E"/>
                </a:solidFill>
                <a:ea typeface="Gowun Dodum Regular"/>
              </a:rPr>
              <a:t>제</a:t>
            </a:r>
            <a:r>
              <a:rPr lang="en-US" sz="3000" b="1" i="0" u="none" strike="noStrike" spc="-200">
                <a:solidFill>
                  <a:srgbClr val="68574E"/>
                </a:solidFill>
                <a:latin typeface="Gowun Dodum Regular"/>
              </a:rPr>
              <a:t> 1 </a:t>
            </a:r>
            <a:r>
              <a:rPr lang="ko-KR" sz="3000" b="1" i="0" u="none" strike="noStrike" spc="-200">
                <a:solidFill>
                  <a:srgbClr val="68574E"/>
                </a:solidFill>
                <a:ea typeface="Gowun Dodum Regular"/>
              </a:rPr>
              <a:t>장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473700" y="4038600"/>
            <a:ext cx="28321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400" b="0" i="0" u="none" strike="noStrike" spc="-200" dirty="0">
                <a:solidFill>
                  <a:srgbClr val="68574E"/>
                </a:solidFill>
                <a:ea typeface="Gowun Dodum Regular"/>
              </a:rPr>
              <a:t>개요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3100" y="5549900"/>
            <a:ext cx="609600" cy="609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0300" y="6565900"/>
            <a:ext cx="64770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959100" y="5562600"/>
            <a:ext cx="1600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1" i="0" u="none" strike="noStrike" spc="-200">
                <a:solidFill>
                  <a:srgbClr val="68574E"/>
                </a:solidFill>
                <a:ea typeface="Gowun Dodum Regular"/>
              </a:rPr>
              <a:t>제</a:t>
            </a:r>
            <a:r>
              <a:rPr lang="en-US" sz="3000" b="1" i="0" u="none" strike="noStrike" spc="-200">
                <a:solidFill>
                  <a:srgbClr val="68574E"/>
                </a:solidFill>
                <a:latin typeface="Gowun Dodum Regular"/>
              </a:rPr>
              <a:t> 3 </a:t>
            </a:r>
            <a:r>
              <a:rPr lang="ko-KR" sz="3000" b="1" i="0" u="none" strike="noStrike" spc="-200">
                <a:solidFill>
                  <a:srgbClr val="68574E"/>
                </a:solidFill>
                <a:ea typeface="Gowun Dodum Regular"/>
              </a:rPr>
              <a:t>장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473700" y="5499100"/>
            <a:ext cx="28321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400" b="0" i="0" u="none" strike="noStrike" spc="-200">
                <a:solidFill>
                  <a:srgbClr val="68574E"/>
                </a:solidFill>
                <a:ea typeface="Gowun Dodum Regular"/>
              </a:rPr>
              <a:t>기능 설명</a:t>
            </a:r>
            <a:endParaRPr lang="ko-KR" sz="3400" b="0" i="0" u="none" strike="noStrike" spc="-200">
              <a:solidFill>
                <a:srgbClr val="68574E"/>
              </a:solidFill>
              <a:ea typeface="Gowun Dodum Regular"/>
            </a:endParaRP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3100" y="7175500"/>
            <a:ext cx="609600" cy="609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0300" y="8089900"/>
            <a:ext cx="6477000" cy="127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959100" y="7188200"/>
            <a:ext cx="1600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1" i="0" u="none" strike="noStrike" spc="-200">
                <a:solidFill>
                  <a:srgbClr val="68574E"/>
                </a:solidFill>
                <a:ea typeface="Gowun Dodum Regular"/>
              </a:rPr>
              <a:t>제</a:t>
            </a:r>
            <a:r>
              <a:rPr lang="en-US" sz="3000" b="1" i="0" u="none" strike="noStrike" spc="-200">
                <a:solidFill>
                  <a:srgbClr val="68574E"/>
                </a:solidFill>
                <a:latin typeface="Gowun Dodum Regular"/>
              </a:rPr>
              <a:t> 5 </a:t>
            </a:r>
            <a:r>
              <a:rPr lang="ko-KR" sz="3000" b="1" i="0" u="none" strike="noStrike" spc="-200">
                <a:solidFill>
                  <a:srgbClr val="68574E"/>
                </a:solidFill>
                <a:ea typeface="Gowun Dodum Regular"/>
              </a:rPr>
              <a:t>장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473700" y="7124700"/>
            <a:ext cx="28321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400" b="0" i="0" u="none" strike="noStrike" spc="-200" dirty="0">
                <a:solidFill>
                  <a:srgbClr val="68574E"/>
                </a:solidFill>
                <a:ea typeface="Gowun Dodum Regular"/>
              </a:rPr>
              <a:t>주요</a:t>
            </a:r>
            <a:r>
              <a:rPr lang="en-US" sz="3400" b="0" i="0" u="none" strike="noStrike" spc="-200" dirty="0">
                <a:solidFill>
                  <a:srgbClr val="68574E"/>
                </a:solidFill>
                <a:latin typeface="Gowun Dodum Regular"/>
              </a:rPr>
              <a:t> </a:t>
            </a:r>
            <a:r>
              <a:rPr lang="ko-KR" sz="3400" b="0" i="0" u="none" strike="noStrike" spc="-200" dirty="0">
                <a:solidFill>
                  <a:srgbClr val="68574E"/>
                </a:solidFill>
                <a:ea typeface="Gowun Dodum Regular"/>
              </a:rPr>
              <a:t>기술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85600" y="4089400"/>
            <a:ext cx="609600" cy="609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15500" y="5029200"/>
            <a:ext cx="6477000" cy="127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0261600" y="4102100"/>
            <a:ext cx="1600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1" i="0" u="none" strike="noStrike" spc="-200">
                <a:solidFill>
                  <a:srgbClr val="68574E"/>
                </a:solidFill>
                <a:ea typeface="Gowun Dodum Regular"/>
              </a:rPr>
              <a:t>제</a:t>
            </a:r>
            <a:r>
              <a:rPr lang="en-US" sz="3000" b="1" i="0" u="none" strike="noStrike" spc="-200">
                <a:solidFill>
                  <a:srgbClr val="68574E"/>
                </a:solidFill>
                <a:latin typeface="Gowun Dodum Regular"/>
              </a:rPr>
              <a:t> 2 </a:t>
            </a:r>
            <a:r>
              <a:rPr lang="ko-KR" sz="3000" b="1" i="0" u="none" strike="noStrike" spc="-200">
                <a:solidFill>
                  <a:srgbClr val="68574E"/>
                </a:solidFill>
                <a:ea typeface="Gowun Dodum Regular"/>
              </a:rPr>
              <a:t>장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776200" y="4038600"/>
            <a:ext cx="28321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400" b="0" i="0" u="none" strike="noStrike" spc="-200">
                <a:solidFill>
                  <a:srgbClr val="68574E"/>
                </a:solidFill>
                <a:ea typeface="Gowun Dodum Regular"/>
              </a:rPr>
              <a:t>구성도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85600" y="5549900"/>
            <a:ext cx="609600" cy="6096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15500" y="6565900"/>
            <a:ext cx="6477000" cy="127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0261600" y="5562600"/>
            <a:ext cx="1600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1" i="0" u="none" strike="noStrike" spc="-200">
                <a:solidFill>
                  <a:srgbClr val="68574E"/>
                </a:solidFill>
                <a:ea typeface="Gowun Dodum Regular"/>
              </a:rPr>
              <a:t>제</a:t>
            </a:r>
            <a:r>
              <a:rPr lang="en-US" sz="3000" b="1" i="0" u="none" strike="noStrike" spc="-200">
                <a:solidFill>
                  <a:srgbClr val="68574E"/>
                </a:solidFill>
                <a:latin typeface="Gowun Dodum Regular"/>
              </a:rPr>
              <a:t> 4 </a:t>
            </a:r>
            <a:r>
              <a:rPr lang="ko-KR" sz="3000" b="1" i="0" u="none" strike="noStrike" spc="-200">
                <a:solidFill>
                  <a:srgbClr val="68574E"/>
                </a:solidFill>
                <a:ea typeface="Gowun Dodum Regular"/>
              </a:rPr>
              <a:t>장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776200" y="5499100"/>
            <a:ext cx="28321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400" b="0" i="0" u="none" strike="noStrike" spc="-200" dirty="0">
                <a:solidFill>
                  <a:srgbClr val="68574E"/>
                </a:solidFill>
                <a:ea typeface="Gowun Dodum Regular"/>
              </a:rPr>
              <a:t>시연</a:t>
            </a:r>
            <a:r>
              <a:rPr lang="en-US" sz="3400" b="0" i="0" u="none" strike="noStrike" spc="-200" dirty="0">
                <a:solidFill>
                  <a:srgbClr val="68574E"/>
                </a:solidFill>
                <a:latin typeface="Gowun Dodum Regular"/>
              </a:rPr>
              <a:t> </a:t>
            </a:r>
            <a:r>
              <a:rPr lang="ko-KR" sz="3400" b="0" i="0" u="none" strike="noStrike" spc="-200" dirty="0">
                <a:solidFill>
                  <a:srgbClr val="68574E"/>
                </a:solidFill>
                <a:ea typeface="Gowun Dodum Regular"/>
              </a:rPr>
              <a:t>영상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85600" y="7175500"/>
            <a:ext cx="609600" cy="6096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15500" y="8089900"/>
            <a:ext cx="6477000" cy="127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0261600" y="7188200"/>
            <a:ext cx="1600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1" i="0" u="none" strike="noStrike" spc="-200">
                <a:solidFill>
                  <a:srgbClr val="68574E"/>
                </a:solidFill>
                <a:ea typeface="Gowun Dodum Regular"/>
              </a:rPr>
              <a:t>제</a:t>
            </a:r>
            <a:r>
              <a:rPr lang="en-US" sz="3000" b="1" i="0" u="none" strike="noStrike" spc="-200">
                <a:solidFill>
                  <a:srgbClr val="68574E"/>
                </a:solidFill>
                <a:latin typeface="Gowun Dodum Regular"/>
              </a:rPr>
              <a:t> 6 </a:t>
            </a:r>
            <a:r>
              <a:rPr lang="ko-KR" sz="3000" b="1" i="0" u="none" strike="noStrike" spc="-200">
                <a:solidFill>
                  <a:srgbClr val="68574E"/>
                </a:solidFill>
                <a:ea typeface="Gowun Dodum Regular"/>
              </a:rPr>
              <a:t>장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776200" y="7124700"/>
            <a:ext cx="28321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400" b="0" i="0" u="none" strike="noStrike" spc="-200">
                <a:solidFill>
                  <a:srgbClr val="68574E"/>
                </a:solidFill>
                <a:ea typeface="Gowun Dodum Regular"/>
              </a:rPr>
              <a:t>고찰</a:t>
            </a: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500" y="533400"/>
            <a:ext cx="685800" cy="92075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9800" y="850900"/>
            <a:ext cx="203200" cy="2032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9800" y="9220200"/>
            <a:ext cx="203200" cy="203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D9D062-50EC-3E21-12CC-3633588F2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A0FC1A49-D90A-D5B6-D1C0-55D5468E5DC1}"/>
              </a:ext>
            </a:extLst>
          </p:cNvPr>
          <p:cNvGrpSpPr/>
          <p:nvPr/>
        </p:nvGrpSpPr>
        <p:grpSpPr>
          <a:xfrm>
            <a:off x="698500" y="533400"/>
            <a:ext cx="16891000" cy="9220200"/>
            <a:chOff x="698500" y="533400"/>
            <a:chExt cx="16891000" cy="922020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7215A144-30EA-388E-FD18-750C8DC7D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1400" y="863600"/>
              <a:ext cx="16548100" cy="8890000"/>
            </a:xfrm>
            <a:prstGeom prst="rect">
              <a:avLst/>
            </a:prstGeom>
          </p:spPr>
        </p:pic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95C2F29A-6F22-8719-0B27-48F36A56C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3600" y="698500"/>
              <a:ext cx="16548100" cy="8890000"/>
            </a:xfrm>
            <a:prstGeom prst="rect">
              <a:avLst/>
            </a:prstGeom>
          </p:spPr>
        </p:pic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2A3E5260-EE7C-7196-120D-8C381DBAF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8500" y="533400"/>
              <a:ext cx="16548100" cy="8890000"/>
            </a:xfrm>
            <a:prstGeom prst="rect">
              <a:avLst/>
            </a:prstGeom>
          </p:spPr>
        </p:pic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A317E1D8-6E6A-AB01-8F1C-E438EC7ED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08100" y="533400"/>
              <a:ext cx="3238500" cy="8890000"/>
            </a:xfrm>
            <a:prstGeom prst="rect">
              <a:avLst/>
            </a:prstGeom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EEEC4A80-53E0-320C-6A49-0C49B9DA0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8500" y="533400"/>
              <a:ext cx="685800" cy="9207500"/>
            </a:xfrm>
            <a:prstGeom prst="rect">
              <a:avLst/>
            </a:prstGeom>
          </p:spPr>
        </p:pic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56EDF2EE-0DBA-FBA5-E148-4CA26148B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9800" y="850900"/>
              <a:ext cx="203200" cy="203200"/>
            </a:xfrm>
            <a:prstGeom prst="rect">
              <a:avLst/>
            </a:prstGeom>
          </p:spPr>
        </p:pic>
        <p:pic>
          <p:nvPicPr>
            <p:cNvPr id="8" name="Picture 8">
              <a:extLst>
                <a:ext uri="{FF2B5EF4-FFF2-40B4-BE49-F238E27FC236}">
                  <a16:creationId xmlns:a16="http://schemas.microsoft.com/office/drawing/2014/main" id="{833C461F-2676-5C3D-F0F9-21226B541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9800" y="9220200"/>
              <a:ext cx="203200" cy="203200"/>
            </a:xfrm>
            <a:prstGeom prst="rect">
              <a:avLst/>
            </a:prstGeom>
          </p:spPr>
        </p:pic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563A448F-3263-2412-6405-E8AA49831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008100" y="3898900"/>
              <a:ext cx="762000" cy="5537200"/>
            </a:xfrm>
            <a:prstGeom prst="rect">
              <a:avLst/>
            </a:prstGeom>
          </p:spPr>
        </p:pic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314B88BC-69A7-12B7-1707-D2D72FE25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265400" y="4445000"/>
              <a:ext cx="1016000" cy="4978400"/>
            </a:xfrm>
            <a:prstGeom prst="rect">
              <a:avLst/>
            </a:prstGeom>
          </p:spPr>
        </p:pic>
        <p:pic>
          <p:nvPicPr>
            <p:cNvPr id="11" name="Picture 11">
              <a:extLst>
                <a:ext uri="{FF2B5EF4-FFF2-40B4-BE49-F238E27FC236}">
                  <a16:creationId xmlns:a16="http://schemas.microsoft.com/office/drawing/2014/main" id="{390E1E90-C7CD-A005-85AA-62B11A427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976600" y="1765300"/>
              <a:ext cx="1270000" cy="7670800"/>
            </a:xfrm>
            <a:prstGeom prst="rect">
              <a:avLst/>
            </a:prstGeom>
          </p:spPr>
        </p:pic>
        <p:pic>
          <p:nvPicPr>
            <p:cNvPr id="12" name="Picture 12">
              <a:extLst>
                <a:ext uri="{FF2B5EF4-FFF2-40B4-BE49-F238E27FC236}">
                  <a16:creationId xmlns:a16="http://schemas.microsoft.com/office/drawing/2014/main" id="{90B1C100-98B2-6374-6ED3-3FBCC1405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4757400" y="3327400"/>
              <a:ext cx="533400" cy="6108700"/>
            </a:xfrm>
            <a:prstGeom prst="rect">
              <a:avLst/>
            </a:prstGeom>
          </p:spPr>
        </p:pic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81CB524F-6034-E874-6D75-84B80BF35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976600" y="2336800"/>
              <a:ext cx="1270000" cy="406400"/>
            </a:xfrm>
            <a:prstGeom prst="rect">
              <a:avLst/>
            </a:prstGeom>
          </p:spPr>
        </p:pic>
        <p:pic>
          <p:nvPicPr>
            <p:cNvPr id="14" name="Picture 14">
              <a:extLst>
                <a:ext uri="{FF2B5EF4-FFF2-40B4-BE49-F238E27FC236}">
                  <a16:creationId xmlns:a16="http://schemas.microsoft.com/office/drawing/2014/main" id="{CDEC6D69-0FF8-AC43-D2A3-C02078436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4389100" y="965200"/>
              <a:ext cx="1460500" cy="1460500"/>
            </a:xfrm>
            <a:prstGeom prst="rect">
              <a:avLst/>
            </a:prstGeom>
          </p:spPr>
        </p:pic>
        <p:pic>
          <p:nvPicPr>
            <p:cNvPr id="16" name="Picture 16">
              <a:extLst>
                <a:ext uri="{FF2B5EF4-FFF2-40B4-BE49-F238E27FC236}">
                  <a16:creationId xmlns:a16="http://schemas.microsoft.com/office/drawing/2014/main" id="{333CB6E2-C6FB-03F0-157E-0FAFB1F81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4008100" y="4191000"/>
              <a:ext cx="762000" cy="254000"/>
            </a:xfrm>
            <a:prstGeom prst="rect">
              <a:avLst/>
            </a:prstGeom>
          </p:spPr>
        </p:pic>
      </p:grpSp>
      <p:sp>
        <p:nvSpPr>
          <p:cNvPr id="18" name="TextBox 21">
            <a:extLst>
              <a:ext uri="{FF2B5EF4-FFF2-40B4-BE49-F238E27FC236}">
                <a16:creationId xmlns:a16="http://schemas.microsoft.com/office/drawing/2014/main" id="{10A5C102-85D4-DF61-070D-5443EAC7443F}"/>
              </a:ext>
            </a:extLst>
          </p:cNvPr>
          <p:cNvSpPr txBox="1"/>
          <p:nvPr/>
        </p:nvSpPr>
        <p:spPr>
          <a:xfrm>
            <a:off x="1892300" y="850900"/>
            <a:ext cx="78486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ko-KR" altLang="en-US" sz="8000" dirty="0">
                <a:latin typeface="Gowun Dodum Regular" panose="020B0600000101010101" charset="-127"/>
                <a:ea typeface="Gowun Dodum Regular" panose="020B0600000101010101" charset="-127"/>
              </a:rPr>
              <a:t>개발 배경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A49FA5-461D-E123-E156-EEBF3B6C5827}"/>
              </a:ext>
            </a:extLst>
          </p:cNvPr>
          <p:cNvSpPr txBox="1"/>
          <p:nvPr/>
        </p:nvSpPr>
        <p:spPr>
          <a:xfrm>
            <a:off x="1562100" y="3410059"/>
            <a:ext cx="119850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Gowun Dodum Regular" panose="020B0600000101010101" charset="-127"/>
                <a:ea typeface="Gowun Dodum Regular" panose="020B0600000101010101" charset="-127"/>
              </a:rPr>
              <a:t>평소 도서관을 이용하면서 </a:t>
            </a:r>
            <a:r>
              <a:rPr lang="ko-KR" altLang="en-US" sz="2800" b="1" dirty="0">
                <a:latin typeface="Gowun Dodum Regular" panose="020B0600000101010101" charset="-127"/>
                <a:ea typeface="Gowun Dodum Regular" panose="020B0600000101010101" charset="-127"/>
              </a:rPr>
              <a:t>도서 대출과 반납 과정이 어떻게 이루어지는지</a:t>
            </a:r>
            <a:r>
              <a:rPr lang="en-US" altLang="ko-KR" sz="2800" dirty="0">
                <a:latin typeface="Gowun Dodum Regular" panose="020B0600000101010101" charset="-127"/>
                <a:ea typeface="Gowun Dodum Regular" panose="020B0600000101010101" charset="-127"/>
              </a:rPr>
              <a:t>, </a:t>
            </a:r>
            <a:r>
              <a:rPr lang="ko-KR" altLang="en-US" sz="2800" dirty="0">
                <a:latin typeface="Gowun Dodum Regular" panose="020B0600000101010101" charset="-127"/>
                <a:ea typeface="Gowun Dodum Regular" panose="020B0600000101010101" charset="-127"/>
              </a:rPr>
              <a:t>또 어떤 알고리즘과 절차가 적용되는지에 대한 궁금증이 많았습니다</a:t>
            </a:r>
            <a:r>
              <a:rPr lang="en-US" altLang="ko-KR" sz="2800" dirty="0">
                <a:latin typeface="Gowun Dodum Regular" panose="020B0600000101010101" charset="-127"/>
                <a:ea typeface="Gowun Dodum Regular" panose="020B0600000101010101" charset="-127"/>
              </a:rPr>
              <a:t>.</a:t>
            </a:r>
          </a:p>
          <a:p>
            <a:r>
              <a:rPr lang="en-US" altLang="ko-KR" sz="2800" dirty="0">
                <a:latin typeface="Gowun Dodum Regular" panose="020B0600000101010101" charset="-127"/>
                <a:ea typeface="Gowun Dodum Regular" panose="020B0600000101010101" charset="-127"/>
              </a:rPr>
              <a:t> </a:t>
            </a:r>
            <a:r>
              <a:rPr lang="ko-KR" altLang="en-US" sz="2800" dirty="0">
                <a:latin typeface="Gowun Dodum Regular" panose="020B0600000101010101" charset="-127"/>
                <a:ea typeface="Gowun Dodum Regular" panose="020B0600000101010101" charset="-127"/>
              </a:rPr>
              <a:t>이러한 호기심을 바탕으로 </a:t>
            </a:r>
            <a:r>
              <a:rPr lang="ko-KR" altLang="en-US" sz="2800" b="1" dirty="0">
                <a:latin typeface="Gowun Dodum Regular" panose="020B0600000101010101" charset="-127"/>
                <a:ea typeface="Gowun Dodum Regular" panose="020B0600000101010101" charset="-127"/>
              </a:rPr>
              <a:t> </a:t>
            </a:r>
            <a:r>
              <a:rPr lang="en-US" altLang="ko-KR" sz="2800" b="1" dirty="0">
                <a:latin typeface="Gowun Dodum Regular" panose="020B0600000101010101" charset="-127"/>
                <a:ea typeface="Gowun Dodum Regular" panose="020B0600000101010101" charset="-127"/>
              </a:rPr>
              <a:t>IoT </a:t>
            </a:r>
            <a:r>
              <a:rPr lang="ko-KR" altLang="en-US" sz="2800" b="1" dirty="0">
                <a:latin typeface="Gowun Dodum Regular" panose="020B0600000101010101" charset="-127"/>
                <a:ea typeface="Gowun Dodum Regular" panose="020B0600000101010101" charset="-127"/>
              </a:rPr>
              <a:t>기술을 활용한 자동화 시스템</a:t>
            </a:r>
            <a:r>
              <a:rPr lang="ko-KR" altLang="en-US" sz="2800" dirty="0">
                <a:latin typeface="Gowun Dodum Regular" panose="020B0600000101010101" charset="-127"/>
                <a:ea typeface="Gowun Dodum Regular" panose="020B0600000101010101" charset="-127"/>
              </a:rPr>
              <a:t>을 구현해 보며 대출</a:t>
            </a:r>
            <a:r>
              <a:rPr lang="en-US" altLang="ko-KR" sz="2800" dirty="0">
                <a:latin typeface="Gowun Dodum Regular" panose="020B0600000101010101" charset="-127"/>
                <a:ea typeface="Gowun Dodum Regular" panose="020B0600000101010101" charset="-127"/>
              </a:rPr>
              <a:t>·</a:t>
            </a:r>
            <a:r>
              <a:rPr lang="ko-KR" altLang="en-US" sz="2800" dirty="0">
                <a:latin typeface="Gowun Dodum Regular" panose="020B0600000101010101" charset="-127"/>
                <a:ea typeface="Gowun Dodum Regular" panose="020B0600000101010101" charset="-127"/>
              </a:rPr>
              <a:t>반납 과정을 효율적으로 설계하고자  프로젝트를 시작하게 되었습니다</a:t>
            </a:r>
            <a:r>
              <a:rPr lang="en-US" altLang="ko-KR" sz="2800" dirty="0">
                <a:latin typeface="Gowun Dodum Regular" panose="020B0600000101010101" charset="-127"/>
                <a:ea typeface="Gowun Dodum Regular" panose="020B0600000101010101" charset="-127"/>
              </a:rPr>
              <a:t>.</a:t>
            </a:r>
            <a:endParaRPr lang="ko-KR" altLang="en-US" sz="2800" dirty="0">
              <a:latin typeface="Gowun Dodum Regular" panose="020B0600000101010101" charset="-127"/>
              <a:ea typeface="Gowun Dodum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0663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26E717-5084-114D-CABB-29699AA4E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C6371862-3EA2-634F-70BC-5BDE7F33E861}"/>
              </a:ext>
            </a:extLst>
          </p:cNvPr>
          <p:cNvGrpSpPr/>
          <p:nvPr/>
        </p:nvGrpSpPr>
        <p:grpSpPr>
          <a:xfrm>
            <a:off x="698500" y="387466"/>
            <a:ext cx="16891000" cy="9366134"/>
            <a:chOff x="698500" y="387466"/>
            <a:chExt cx="16891000" cy="9366134"/>
          </a:xfrm>
        </p:grpSpPr>
        <p:pic>
          <p:nvPicPr>
            <p:cNvPr id="112" name="Picture 2">
              <a:extLst>
                <a:ext uri="{FF2B5EF4-FFF2-40B4-BE49-F238E27FC236}">
                  <a16:creationId xmlns:a16="http://schemas.microsoft.com/office/drawing/2014/main" id="{C78C9F86-78EA-CB83-201A-6A818F59D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1400" y="863600"/>
              <a:ext cx="16548100" cy="8890000"/>
            </a:xfrm>
            <a:prstGeom prst="rect">
              <a:avLst/>
            </a:prstGeom>
          </p:spPr>
        </p:pic>
        <p:pic>
          <p:nvPicPr>
            <p:cNvPr id="113" name="Picture 3">
              <a:extLst>
                <a:ext uri="{FF2B5EF4-FFF2-40B4-BE49-F238E27FC236}">
                  <a16:creationId xmlns:a16="http://schemas.microsoft.com/office/drawing/2014/main" id="{FC45A62B-21D6-020E-A376-C98E064CD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3600" y="698500"/>
              <a:ext cx="16548100" cy="8890000"/>
            </a:xfrm>
            <a:prstGeom prst="rect">
              <a:avLst/>
            </a:prstGeom>
          </p:spPr>
        </p:pic>
        <p:pic>
          <p:nvPicPr>
            <p:cNvPr id="114" name="Picture 4">
              <a:extLst>
                <a:ext uri="{FF2B5EF4-FFF2-40B4-BE49-F238E27FC236}">
                  <a16:creationId xmlns:a16="http://schemas.microsoft.com/office/drawing/2014/main" id="{71DC8D1A-5BAC-2392-88D9-EBD78C0FF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0100" y="387466"/>
              <a:ext cx="16548100" cy="8890000"/>
            </a:xfrm>
            <a:prstGeom prst="rect">
              <a:avLst/>
            </a:prstGeom>
          </p:spPr>
        </p:pic>
        <p:sp>
          <p:nvSpPr>
            <p:cNvPr id="115" name="TextBox 5">
              <a:extLst>
                <a:ext uri="{FF2B5EF4-FFF2-40B4-BE49-F238E27FC236}">
                  <a16:creationId xmlns:a16="http://schemas.microsoft.com/office/drawing/2014/main" id="{535A0171-EE75-7B1D-A7C2-BA30CEF90DB4}"/>
                </a:ext>
              </a:extLst>
            </p:cNvPr>
            <p:cNvSpPr txBox="1"/>
            <p:nvPr/>
          </p:nvSpPr>
          <p:spPr>
            <a:xfrm>
              <a:off x="6908800" y="927100"/>
              <a:ext cx="5740400" cy="1333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endParaRPr lang="ko-KR" sz="7500" i="0" u="none" strike="noStrike" spc="-600">
                <a:solidFill>
                  <a:srgbClr val="68574E"/>
                </a:solidFill>
                <a:ea typeface="Gowun Dodum Regular"/>
              </a:endParaRPr>
            </a:p>
          </p:txBody>
        </p:sp>
        <p:sp>
          <p:nvSpPr>
            <p:cNvPr id="116" name="TextBox 6">
              <a:extLst>
                <a:ext uri="{FF2B5EF4-FFF2-40B4-BE49-F238E27FC236}">
                  <a16:creationId xmlns:a16="http://schemas.microsoft.com/office/drawing/2014/main" id="{6F39F4D4-E2D8-EC04-0358-BC066706F6AF}"/>
                </a:ext>
              </a:extLst>
            </p:cNvPr>
            <p:cNvSpPr txBox="1"/>
            <p:nvPr/>
          </p:nvSpPr>
          <p:spPr>
            <a:xfrm>
              <a:off x="5219700" y="1422400"/>
              <a:ext cx="14351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endParaRPr lang="en-US" sz="2200" i="1" u="none" strike="noStrike">
                <a:solidFill>
                  <a:srgbClr val="68574E"/>
                </a:solidFill>
                <a:latin typeface="Gowun Dodum Regular"/>
              </a:endParaRPr>
            </a:p>
          </p:txBody>
        </p:sp>
        <p:pic>
          <p:nvPicPr>
            <p:cNvPr id="117" name="Picture 7">
              <a:extLst>
                <a:ext uri="{FF2B5EF4-FFF2-40B4-BE49-F238E27FC236}">
                  <a16:creationId xmlns:a16="http://schemas.microsoft.com/office/drawing/2014/main" id="{6C66E578-193C-7D6A-28CD-D4E1E3F8D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201900" y="977900"/>
              <a:ext cx="1308100" cy="1308100"/>
            </a:xfrm>
            <a:prstGeom prst="rect">
              <a:avLst/>
            </a:prstGeom>
          </p:spPr>
        </p:pic>
        <p:sp>
          <p:nvSpPr>
            <p:cNvPr id="118" name="TextBox 12">
              <a:extLst>
                <a:ext uri="{FF2B5EF4-FFF2-40B4-BE49-F238E27FC236}">
                  <a16:creationId xmlns:a16="http://schemas.microsoft.com/office/drawing/2014/main" id="{6D94D64D-D619-A141-5BC5-C0B824F81E68}"/>
                </a:ext>
              </a:extLst>
            </p:cNvPr>
            <p:cNvSpPr txBox="1"/>
            <p:nvPr/>
          </p:nvSpPr>
          <p:spPr>
            <a:xfrm>
              <a:off x="2362200" y="4876800"/>
              <a:ext cx="3568700" cy="292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38609"/>
                </a:lnSpc>
              </a:pPr>
              <a:r>
                <a:rPr lang="en-US" sz="1600" i="0" u="none" strike="noStrike">
                  <a:solidFill>
                    <a:srgbClr val="68574E">
                      <a:alpha val="81961"/>
                    </a:srgbClr>
                  </a:solidFill>
                  <a:latin typeface="Noto Sans CJK KR DemiLight"/>
                </a:rPr>
                <a:t>.</a:t>
              </a:r>
            </a:p>
          </p:txBody>
        </p:sp>
        <p:sp>
          <p:nvSpPr>
            <p:cNvPr id="119" name="TextBox 13">
              <a:extLst>
                <a:ext uri="{FF2B5EF4-FFF2-40B4-BE49-F238E27FC236}">
                  <a16:creationId xmlns:a16="http://schemas.microsoft.com/office/drawing/2014/main" id="{39176F54-FBD5-6BD4-4387-233DF9DD6258}"/>
                </a:ext>
              </a:extLst>
            </p:cNvPr>
            <p:cNvSpPr txBox="1"/>
            <p:nvPr/>
          </p:nvSpPr>
          <p:spPr>
            <a:xfrm>
              <a:off x="2146300" y="3822700"/>
              <a:ext cx="4000500" cy="889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35289"/>
                </a:lnSpc>
              </a:pPr>
              <a:endParaRPr lang="en-US" sz="2300" i="0" u="sng" strike="noStrike" spc="-200">
                <a:solidFill>
                  <a:srgbClr val="68574E"/>
                </a:solidFill>
                <a:latin typeface="Gowun Dodum Regular"/>
              </a:endParaRPr>
            </a:p>
          </p:txBody>
        </p:sp>
        <p:sp>
          <p:nvSpPr>
            <p:cNvPr id="120" name="TextBox 17">
              <a:extLst>
                <a:ext uri="{FF2B5EF4-FFF2-40B4-BE49-F238E27FC236}">
                  <a16:creationId xmlns:a16="http://schemas.microsoft.com/office/drawing/2014/main" id="{04308028-484C-2B60-FACE-11ABC44ECADB}"/>
                </a:ext>
              </a:extLst>
            </p:cNvPr>
            <p:cNvSpPr txBox="1"/>
            <p:nvPr/>
          </p:nvSpPr>
          <p:spPr>
            <a:xfrm>
              <a:off x="7175500" y="3810000"/>
              <a:ext cx="4000500" cy="889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35289"/>
                </a:lnSpc>
              </a:pPr>
              <a:endParaRPr lang="ko-KR" sz="2300" i="0" u="sng" strike="noStrike" spc="-200">
                <a:solidFill>
                  <a:srgbClr val="68574E"/>
                </a:solidFill>
                <a:ea typeface="Gowun Dodum Regular"/>
              </a:endParaRPr>
            </a:p>
          </p:txBody>
        </p:sp>
        <p:sp>
          <p:nvSpPr>
            <p:cNvPr id="121" name="TextBox 20">
              <a:extLst>
                <a:ext uri="{FF2B5EF4-FFF2-40B4-BE49-F238E27FC236}">
                  <a16:creationId xmlns:a16="http://schemas.microsoft.com/office/drawing/2014/main" id="{0DF85ABF-F26D-DD4C-B8C0-A9F885F68E05}"/>
                </a:ext>
              </a:extLst>
            </p:cNvPr>
            <p:cNvSpPr txBox="1"/>
            <p:nvPr/>
          </p:nvSpPr>
          <p:spPr>
            <a:xfrm>
              <a:off x="12420600" y="4876800"/>
              <a:ext cx="3568700" cy="292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38609"/>
                </a:lnSpc>
              </a:pPr>
              <a:r>
                <a:rPr lang="en-US" sz="1600" i="0" u="none" strike="noStrike">
                  <a:solidFill>
                    <a:srgbClr val="68574E">
                      <a:alpha val="81961"/>
                    </a:srgbClr>
                  </a:solidFill>
                  <a:latin typeface="Noto Sans CJK KR DemiLight"/>
                </a:rPr>
                <a:t>.</a:t>
              </a:r>
            </a:p>
          </p:txBody>
        </p:sp>
        <p:sp>
          <p:nvSpPr>
            <p:cNvPr id="122" name="TextBox 21">
              <a:extLst>
                <a:ext uri="{FF2B5EF4-FFF2-40B4-BE49-F238E27FC236}">
                  <a16:creationId xmlns:a16="http://schemas.microsoft.com/office/drawing/2014/main" id="{C0A4D257-FEBA-75AB-1077-5AB5795C09CD}"/>
                </a:ext>
              </a:extLst>
            </p:cNvPr>
            <p:cNvSpPr txBox="1"/>
            <p:nvPr/>
          </p:nvSpPr>
          <p:spPr>
            <a:xfrm>
              <a:off x="12204700" y="3810000"/>
              <a:ext cx="4000500" cy="889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35289"/>
                </a:lnSpc>
              </a:pPr>
              <a:endParaRPr lang="ko-KR" sz="2300" i="0" u="sng" strike="noStrike" spc="-200">
                <a:solidFill>
                  <a:srgbClr val="68574E"/>
                </a:solidFill>
                <a:ea typeface="Gowun Dodum Regular"/>
              </a:endParaRPr>
            </a:p>
          </p:txBody>
        </p:sp>
        <p:pic>
          <p:nvPicPr>
            <p:cNvPr id="123" name="Picture 34">
              <a:extLst>
                <a:ext uri="{FF2B5EF4-FFF2-40B4-BE49-F238E27FC236}">
                  <a16:creationId xmlns:a16="http://schemas.microsoft.com/office/drawing/2014/main" id="{D29271E1-C5D7-6D28-777C-E40878008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8500" y="533400"/>
              <a:ext cx="685800" cy="9207500"/>
            </a:xfrm>
            <a:prstGeom prst="rect">
              <a:avLst/>
            </a:prstGeom>
          </p:spPr>
        </p:pic>
        <p:pic>
          <p:nvPicPr>
            <p:cNvPr id="124" name="Picture 35">
              <a:extLst>
                <a:ext uri="{FF2B5EF4-FFF2-40B4-BE49-F238E27FC236}">
                  <a16:creationId xmlns:a16="http://schemas.microsoft.com/office/drawing/2014/main" id="{0EBD533E-895E-F780-DD89-E80B2E99B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9800" y="850900"/>
              <a:ext cx="203200" cy="203200"/>
            </a:xfrm>
            <a:prstGeom prst="rect">
              <a:avLst/>
            </a:prstGeom>
          </p:spPr>
        </p:pic>
        <p:pic>
          <p:nvPicPr>
            <p:cNvPr id="125" name="Picture 36">
              <a:extLst>
                <a:ext uri="{FF2B5EF4-FFF2-40B4-BE49-F238E27FC236}">
                  <a16:creationId xmlns:a16="http://schemas.microsoft.com/office/drawing/2014/main" id="{B360DB86-F782-3E14-2A32-CEA84BA77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9800" y="9220200"/>
              <a:ext cx="203200" cy="203200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908EE45D-C5AE-8A74-BEF3-C4F3C4F9B511}"/>
              </a:ext>
            </a:extLst>
          </p:cNvPr>
          <p:cNvSpPr txBox="1"/>
          <p:nvPr/>
        </p:nvSpPr>
        <p:spPr>
          <a:xfrm>
            <a:off x="2319819" y="863972"/>
            <a:ext cx="4279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Gowun Dodum Regular" panose="020B0600000101010101" charset="-127"/>
                <a:ea typeface="Gowun Dodum Regular" panose="020B0600000101010101" charset="-127"/>
              </a:rPr>
              <a:t>구성도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FD4AF62B-AEA8-DEED-B66D-B40D8661D65D}"/>
              </a:ext>
            </a:extLst>
          </p:cNvPr>
          <p:cNvGrpSpPr/>
          <p:nvPr/>
        </p:nvGrpSpPr>
        <p:grpSpPr>
          <a:xfrm>
            <a:off x="8842315" y="3342227"/>
            <a:ext cx="3331733" cy="844666"/>
            <a:chOff x="6367747" y="2550901"/>
            <a:chExt cx="3519236" cy="597480"/>
          </a:xfrm>
        </p:grpSpPr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D4F00548-E271-AD33-4316-89B7EF7F2A26}"/>
                </a:ext>
              </a:extLst>
            </p:cNvPr>
            <p:cNvSpPr/>
            <p:nvPr/>
          </p:nvSpPr>
          <p:spPr>
            <a:xfrm rot="19097395" flipH="1">
              <a:off x="6367747" y="2804402"/>
              <a:ext cx="3519236" cy="270948"/>
            </a:xfrm>
            <a:custGeom>
              <a:avLst/>
              <a:gdLst>
                <a:gd name="connsiteX0" fmla="*/ 0 w 4636654"/>
                <a:gd name="connsiteY0" fmla="*/ 887423 h 887423"/>
                <a:gd name="connsiteX1" fmla="*/ 2253673 w 4636654"/>
                <a:gd name="connsiteY1" fmla="*/ 732 h 887423"/>
                <a:gd name="connsiteX2" fmla="*/ 4636654 w 4636654"/>
                <a:gd name="connsiteY2" fmla="*/ 767350 h 887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36654" h="887423">
                  <a:moveTo>
                    <a:pt x="0" y="887423"/>
                  </a:moveTo>
                  <a:cubicBezTo>
                    <a:pt x="740448" y="454083"/>
                    <a:pt x="1480897" y="20744"/>
                    <a:pt x="2253673" y="732"/>
                  </a:cubicBezTo>
                  <a:cubicBezTo>
                    <a:pt x="3026449" y="-19280"/>
                    <a:pt x="3831551" y="374035"/>
                    <a:pt x="4636654" y="767350"/>
                  </a:cubicBezTo>
                </a:path>
              </a:pathLst>
            </a:custGeom>
            <a:noFill/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pic>
          <p:nvPicPr>
            <p:cNvPr id="94" name="그림 93" descr="undefined">
              <a:extLst>
                <a:ext uri="{FF2B5EF4-FFF2-40B4-BE49-F238E27FC236}">
                  <a16:creationId xmlns:a16="http://schemas.microsoft.com/office/drawing/2014/main" id="{5E7A2003-2DA0-11EC-5FA5-B826C2CF2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039975">
              <a:off x="7203290" y="2550901"/>
              <a:ext cx="1280896" cy="597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3471E8AE-002D-8D67-7D2E-22E2522D5796}"/>
              </a:ext>
            </a:extLst>
          </p:cNvPr>
          <p:cNvGrpSpPr/>
          <p:nvPr/>
        </p:nvGrpSpPr>
        <p:grpSpPr>
          <a:xfrm>
            <a:off x="4662006" y="1662274"/>
            <a:ext cx="8147284" cy="1641944"/>
            <a:chOff x="2408250" y="1053496"/>
            <a:chExt cx="6845048" cy="735151"/>
          </a:xfrm>
        </p:grpSpPr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9769841A-6B1B-05A3-1870-2002C167F820}"/>
                </a:ext>
              </a:extLst>
            </p:cNvPr>
            <p:cNvSpPr/>
            <p:nvPr/>
          </p:nvSpPr>
          <p:spPr>
            <a:xfrm flipH="1">
              <a:off x="2408250" y="1264195"/>
              <a:ext cx="6845048" cy="524452"/>
            </a:xfrm>
            <a:custGeom>
              <a:avLst/>
              <a:gdLst>
                <a:gd name="connsiteX0" fmla="*/ 0 w 4636654"/>
                <a:gd name="connsiteY0" fmla="*/ 887423 h 887423"/>
                <a:gd name="connsiteX1" fmla="*/ 2253673 w 4636654"/>
                <a:gd name="connsiteY1" fmla="*/ 732 h 887423"/>
                <a:gd name="connsiteX2" fmla="*/ 4636654 w 4636654"/>
                <a:gd name="connsiteY2" fmla="*/ 767350 h 887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36654" h="887423">
                  <a:moveTo>
                    <a:pt x="0" y="887423"/>
                  </a:moveTo>
                  <a:cubicBezTo>
                    <a:pt x="740448" y="454083"/>
                    <a:pt x="1480897" y="20744"/>
                    <a:pt x="2253673" y="732"/>
                  </a:cubicBezTo>
                  <a:cubicBezTo>
                    <a:pt x="3026449" y="-19280"/>
                    <a:pt x="3831551" y="374035"/>
                    <a:pt x="4636654" y="767350"/>
                  </a:cubicBezTo>
                </a:path>
              </a:pathLst>
            </a:custGeom>
            <a:noFill/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pic>
          <p:nvPicPr>
            <p:cNvPr id="97" name="Picture 2" descr="블루투스 - 무료 멀티미디어개 아이콘">
              <a:extLst>
                <a:ext uri="{FF2B5EF4-FFF2-40B4-BE49-F238E27FC236}">
                  <a16:creationId xmlns:a16="http://schemas.microsoft.com/office/drawing/2014/main" id="{1B7C04B8-E8D8-B6F4-7AB8-B928A0FC38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2192" y="1053496"/>
              <a:ext cx="587528" cy="3391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59C8DD15-0E49-071C-29DD-A0C580155419}"/>
              </a:ext>
            </a:extLst>
          </p:cNvPr>
          <p:cNvGrpSpPr/>
          <p:nvPr/>
        </p:nvGrpSpPr>
        <p:grpSpPr>
          <a:xfrm>
            <a:off x="11997918" y="1172494"/>
            <a:ext cx="4724908" cy="6543107"/>
            <a:chOff x="8539525" y="501790"/>
            <a:chExt cx="3371559" cy="4274355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1F1D4971-ADD0-8D83-F40B-05AF989B34EE}"/>
                </a:ext>
              </a:extLst>
            </p:cNvPr>
            <p:cNvGrpSpPr/>
            <p:nvPr/>
          </p:nvGrpSpPr>
          <p:grpSpPr>
            <a:xfrm>
              <a:off x="8539525" y="501790"/>
              <a:ext cx="3371559" cy="4274355"/>
              <a:chOff x="7979108" y="303190"/>
              <a:chExt cx="3270786" cy="4706877"/>
            </a:xfrm>
          </p:grpSpPr>
          <p:grpSp>
            <p:nvGrpSpPr>
              <p:cNvPr id="101" name="그룹 100">
                <a:extLst>
                  <a:ext uri="{FF2B5EF4-FFF2-40B4-BE49-F238E27FC236}">
                    <a16:creationId xmlns:a16="http://schemas.microsoft.com/office/drawing/2014/main" id="{6B72734B-94BF-74C7-EE6E-AC8B8C036783}"/>
                  </a:ext>
                </a:extLst>
              </p:cNvPr>
              <p:cNvGrpSpPr/>
              <p:nvPr/>
            </p:nvGrpSpPr>
            <p:grpSpPr>
              <a:xfrm>
                <a:off x="7979108" y="694430"/>
                <a:ext cx="3270786" cy="4315637"/>
                <a:chOff x="10812421" y="1542769"/>
                <a:chExt cx="3270786" cy="4315637"/>
              </a:xfrm>
            </p:grpSpPr>
            <p:sp>
              <p:nvSpPr>
                <p:cNvPr id="103" name="사각형: 둥근 모서리 102">
                  <a:extLst>
                    <a:ext uri="{FF2B5EF4-FFF2-40B4-BE49-F238E27FC236}">
                      <a16:creationId xmlns:a16="http://schemas.microsoft.com/office/drawing/2014/main" id="{FB1E5FD6-D9E5-5041-9EEC-F9F993C43792}"/>
                    </a:ext>
                  </a:extLst>
                </p:cNvPr>
                <p:cNvSpPr/>
                <p:nvPr/>
              </p:nvSpPr>
              <p:spPr>
                <a:xfrm>
                  <a:off x="10812421" y="1542769"/>
                  <a:ext cx="3270786" cy="431563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rgbClr val="B80808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pic>
              <p:nvPicPr>
                <p:cNvPr id="104" name="그림 103">
                  <a:extLst>
                    <a:ext uri="{FF2B5EF4-FFF2-40B4-BE49-F238E27FC236}">
                      <a16:creationId xmlns:a16="http://schemas.microsoft.com/office/drawing/2014/main" id="{3DD2A75F-9A8E-5BD9-F596-657186BD33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062492" y="2042412"/>
                  <a:ext cx="879856" cy="1042926"/>
                </a:xfrm>
                <a:prstGeom prst="rect">
                  <a:avLst/>
                </a:prstGeom>
              </p:spPr>
            </p:pic>
            <p:pic>
              <p:nvPicPr>
                <p:cNvPr id="105" name="그림 104" descr="Raspberry Pi 라즈베리 파이 4 모델 B (해외구매) (4GB) : 다나와 가격비교">
                  <a:extLst>
                    <a:ext uri="{FF2B5EF4-FFF2-40B4-BE49-F238E27FC236}">
                      <a16:creationId xmlns:a16="http://schemas.microsoft.com/office/drawing/2014/main" id="{D630BC7E-AB27-A743-CCB9-7431C71E85C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0000" b="90000" l="9333" r="90000">
                              <a14:foregroundMark x1="13500" y1="32000" x2="11000" y2="37333"/>
                              <a14:foregroundMark x1="9667" y1="39833" x2="9667" y2="41000"/>
                              <a14:foregroundMark x1="20500" y1="41000" x2="19333" y2="30333"/>
                              <a14:foregroundMark x1="10167" y1="57000" x2="10167" y2="67667"/>
                              <a14:foregroundMark x1="9667" y1="67333" x2="9667" y2="57000"/>
                              <a14:foregroundMark x1="9333" y1="36667" x2="9500" y2="26167"/>
                              <a14:foregroundMark x1="38333" y1="35000" x2="24333" y2="47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534" t="21200" r="11066" b="23733"/>
                <a:stretch/>
              </p:blipFill>
              <p:spPr bwMode="auto">
                <a:xfrm rot="16200000">
                  <a:off x="10725966" y="3984295"/>
                  <a:ext cx="2000644" cy="1072267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6" name="그림 105">
                  <a:extLst>
                    <a:ext uri="{FF2B5EF4-FFF2-40B4-BE49-F238E27FC236}">
                      <a16:creationId xmlns:a16="http://schemas.microsoft.com/office/drawing/2014/main" id="{03C38144-61D6-090A-199B-43EB959F2E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249875" y="1969905"/>
                  <a:ext cx="1434035" cy="1163990"/>
                </a:xfrm>
                <a:prstGeom prst="rect">
                  <a:avLst/>
                </a:prstGeom>
              </p:spPr>
            </p:pic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4B2BE440-BD33-AA1E-7826-C33AACEC51A5}"/>
                  </a:ext>
                </a:extLst>
              </p:cNvPr>
              <p:cNvSpPr txBox="1"/>
              <p:nvPr/>
            </p:nvSpPr>
            <p:spPr>
              <a:xfrm>
                <a:off x="8431324" y="303190"/>
                <a:ext cx="2310791" cy="47448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B80808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/>
                  <a:t>관리서버 및 </a:t>
                </a:r>
                <a:r>
                  <a:rPr lang="en-US" altLang="ko-KR" sz="3600" b="1" dirty="0"/>
                  <a:t>DB</a:t>
                </a:r>
                <a:endParaRPr lang="ko-KR" altLang="en-US" sz="3600" b="1" dirty="0"/>
              </a:p>
            </p:txBody>
          </p:sp>
        </p:grpSp>
        <p:pic>
          <p:nvPicPr>
            <p:cNvPr id="100" name="그림 99" descr="사람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2CD4758-9135-BE2C-2364-053F87EC6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9393" y="2942984"/>
              <a:ext cx="1326498" cy="1326498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7B4C0C-FCBA-6BF7-4FA2-14898211FB82}"/>
              </a:ext>
            </a:extLst>
          </p:cNvPr>
          <p:cNvGrpSpPr/>
          <p:nvPr/>
        </p:nvGrpSpPr>
        <p:grpSpPr>
          <a:xfrm>
            <a:off x="5764444" y="4688427"/>
            <a:ext cx="3861601" cy="4176173"/>
            <a:chOff x="5764444" y="4688427"/>
            <a:chExt cx="3861601" cy="4176173"/>
          </a:xfrm>
        </p:grpSpPr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DF2E6AB7-46E9-1345-D439-2DE96D108A9B}"/>
                </a:ext>
              </a:extLst>
            </p:cNvPr>
            <p:cNvSpPr/>
            <p:nvPr/>
          </p:nvSpPr>
          <p:spPr>
            <a:xfrm>
              <a:off x="5764444" y="5056867"/>
              <a:ext cx="3569407" cy="38077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F436BCE5-2875-3B1B-84F5-16D55F3A7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055262" y="6521340"/>
              <a:ext cx="604006" cy="46825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1" name="그림 70" descr="전자제품, 전자 공학, 전자 부품, 회로 구성요소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71F3609-802E-D977-AF59-CB06D0F89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422" b="27055"/>
            <a:stretch>
              <a:fillRect/>
            </a:stretch>
          </p:blipFill>
          <p:spPr>
            <a:xfrm>
              <a:off x="5987449" y="8048596"/>
              <a:ext cx="1675989" cy="456034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1A309AE-9B9B-03AD-3953-1AE8D5D3E453}"/>
                </a:ext>
              </a:extLst>
            </p:cNvPr>
            <p:cNvSpPr txBox="1"/>
            <p:nvPr/>
          </p:nvSpPr>
          <p:spPr>
            <a:xfrm>
              <a:off x="6221438" y="4688427"/>
              <a:ext cx="2032877" cy="507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700" b="1" dirty="0"/>
                <a:t>대출 시스템</a:t>
              </a: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D9A79A41-1B09-34D6-F1BB-6912ECE337B9}"/>
                </a:ext>
              </a:extLst>
            </p:cNvPr>
            <p:cNvSpPr/>
            <p:nvPr/>
          </p:nvSpPr>
          <p:spPr>
            <a:xfrm>
              <a:off x="8020895" y="4927177"/>
              <a:ext cx="1605150" cy="131708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65366216-6ACE-C1E7-4BBA-89F6DC55D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166017" y="5036305"/>
              <a:ext cx="1311634" cy="1095312"/>
            </a:xfrm>
            <a:prstGeom prst="rect">
              <a:avLst/>
            </a:prstGeom>
          </p:spPr>
        </p:pic>
        <p:pic>
          <p:nvPicPr>
            <p:cNvPr id="82" name="그림 81" descr="상징, 원, 그래픽, 로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F136044-02CF-BF73-1699-91014A46D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2776" y="5288762"/>
              <a:ext cx="869356" cy="918313"/>
            </a:xfrm>
            <a:prstGeom prst="rect">
              <a:avLst/>
            </a:prstGeom>
          </p:spPr>
        </p:pic>
        <p:pic>
          <p:nvPicPr>
            <p:cNvPr id="83" name="그림 82" descr="전자 부품, 전자 공학, 회로 구성요소, 전자제품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9E04913-6F5E-0A25-A8CE-20A47420D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76" r="7933"/>
            <a:stretch>
              <a:fillRect/>
            </a:stretch>
          </p:blipFill>
          <p:spPr>
            <a:xfrm rot="5400000">
              <a:off x="6333959" y="6368011"/>
              <a:ext cx="1699082" cy="1331889"/>
            </a:xfrm>
            <a:prstGeom prst="rect">
              <a:avLst/>
            </a:prstGeom>
          </p:spPr>
        </p:pic>
        <p:pic>
          <p:nvPicPr>
            <p:cNvPr id="10" name="그림 9" descr="전자 공학, 전자제품, 전자 부품, 패시브 회로 부품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BA156FD-675F-EA58-69A2-73FDBFE37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007149" y="7349693"/>
              <a:ext cx="1113616" cy="1113616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E423E4A-53D1-3E81-EA2C-472E41518050}"/>
              </a:ext>
            </a:extLst>
          </p:cNvPr>
          <p:cNvGrpSpPr/>
          <p:nvPr/>
        </p:nvGrpSpPr>
        <p:grpSpPr>
          <a:xfrm>
            <a:off x="1632160" y="2893940"/>
            <a:ext cx="3438647" cy="4821661"/>
            <a:chOff x="1632160" y="2893940"/>
            <a:chExt cx="3438647" cy="4821661"/>
          </a:xfrm>
        </p:grpSpPr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47D4D6BF-299E-9C83-7A7C-8EC6FDAC915E}"/>
                </a:ext>
              </a:extLst>
            </p:cNvPr>
            <p:cNvSpPr/>
            <p:nvPr/>
          </p:nvSpPr>
          <p:spPr>
            <a:xfrm>
              <a:off x="1632160" y="3286357"/>
              <a:ext cx="3231765" cy="442924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BAF0D1BF-17ED-6C96-6222-FE09AE798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045050" y="5262127"/>
              <a:ext cx="546871" cy="54468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B911A3F3-BFE9-8B28-055F-C85C659F1D9A}"/>
                </a:ext>
              </a:extLst>
            </p:cNvPr>
            <p:cNvSpPr/>
            <p:nvPr/>
          </p:nvSpPr>
          <p:spPr>
            <a:xfrm>
              <a:off x="3528455" y="2893940"/>
              <a:ext cx="1542352" cy="160519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E49079A8-B5FE-59EF-F17E-65DF0013F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829489" y="3054837"/>
              <a:ext cx="1046792" cy="1254107"/>
            </a:xfrm>
            <a:prstGeom prst="rect">
              <a:avLst/>
            </a:prstGeom>
          </p:spPr>
        </p:pic>
        <p:pic>
          <p:nvPicPr>
            <p:cNvPr id="84" name="그림 83" descr="텍스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2DB82BC-797B-2E77-0855-AF057D14C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96" t="6918" r="12677" b="6918"/>
            <a:stretch>
              <a:fillRect/>
            </a:stretch>
          </p:blipFill>
          <p:spPr>
            <a:xfrm>
              <a:off x="3240163" y="6527467"/>
              <a:ext cx="1167966" cy="915733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88082D53-1F81-F046-FDA5-D70A0F117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040341" y="4764310"/>
              <a:ext cx="1403062" cy="1512205"/>
            </a:xfrm>
            <a:prstGeom prst="rect">
              <a:avLst/>
            </a:prstGeom>
          </p:spPr>
        </p:pic>
        <p:pic>
          <p:nvPicPr>
            <p:cNvPr id="77" name="Picture 6">
              <a:extLst>
                <a:ext uri="{FF2B5EF4-FFF2-40B4-BE49-F238E27FC236}">
                  <a16:creationId xmlns:a16="http://schemas.microsoft.com/office/drawing/2014/main" id="{0A5E04EE-E3A8-DE30-C088-8DDF0E6C92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313" y="3569014"/>
              <a:ext cx="1019840" cy="840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607C1B2-09DF-D7B5-62ED-AE5254EE0D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5" cstate="print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34" t="8317" r="10080" b="8512"/>
            <a:stretch/>
          </p:blipFill>
          <p:spPr bwMode="auto">
            <a:xfrm>
              <a:off x="2059224" y="6446838"/>
              <a:ext cx="686376" cy="427513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37E13A0-BB2F-3DBF-7E31-2CDB5CA797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7" cstate="print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92" t="10185" r="10185" b="8603"/>
            <a:stretch/>
          </p:blipFill>
          <p:spPr bwMode="auto">
            <a:xfrm flipH="1">
              <a:off x="2012905" y="6295334"/>
              <a:ext cx="552602" cy="480944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7BF5972-30B8-300A-00FA-9A47167168F7}"/>
              </a:ext>
            </a:extLst>
          </p:cNvPr>
          <p:cNvSpPr txBox="1"/>
          <p:nvPr/>
        </p:nvSpPr>
        <p:spPr>
          <a:xfrm>
            <a:off x="2216817" y="2793646"/>
            <a:ext cx="1488742" cy="5078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700" b="1"/>
              <a:t>반납함</a:t>
            </a:r>
            <a:endParaRPr lang="ko-KR" altLang="en-US" sz="2700" b="1" dirty="0"/>
          </a:p>
        </p:txBody>
      </p:sp>
    </p:spTree>
    <p:extLst>
      <p:ext uri="{BB962C8B-B14F-4D97-AF65-F5344CB8AC3E}">
        <p14:creationId xmlns:p14="http://schemas.microsoft.com/office/powerpoint/2010/main" val="478016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0B19ED-E967-63E5-59E3-C28FFE54F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94E40A4A-879F-6B64-404B-9B87012B72A4}"/>
              </a:ext>
            </a:extLst>
          </p:cNvPr>
          <p:cNvGrpSpPr/>
          <p:nvPr/>
        </p:nvGrpSpPr>
        <p:grpSpPr>
          <a:xfrm>
            <a:off x="698500" y="387466"/>
            <a:ext cx="16891000" cy="9366134"/>
            <a:chOff x="698500" y="387466"/>
            <a:chExt cx="16891000" cy="9366134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6F9F0A9-464B-C9D6-CCA8-DE0FFDED4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1400" y="863600"/>
              <a:ext cx="16548100" cy="8890000"/>
            </a:xfrm>
            <a:prstGeom prst="rect">
              <a:avLst/>
            </a:prstGeom>
          </p:spPr>
        </p:pic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72DE1983-03A4-8D3E-77B7-5D7083B12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3600" y="698500"/>
              <a:ext cx="16548100" cy="8890000"/>
            </a:xfrm>
            <a:prstGeom prst="rect">
              <a:avLst/>
            </a:prstGeom>
          </p:spPr>
        </p:pic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E9C8E655-4171-2E35-E552-0BE574E55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0100" y="387466"/>
              <a:ext cx="16548100" cy="8890000"/>
            </a:xfrm>
            <a:prstGeom prst="rect">
              <a:avLst/>
            </a:prstGeom>
          </p:spPr>
        </p:pic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E2598D88-7BA9-8F89-18EB-20878E080B44}"/>
                </a:ext>
              </a:extLst>
            </p:cNvPr>
            <p:cNvSpPr txBox="1"/>
            <p:nvPr/>
          </p:nvSpPr>
          <p:spPr>
            <a:xfrm>
              <a:off x="6908800" y="927100"/>
              <a:ext cx="5740400" cy="1333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endParaRPr lang="ko-KR" sz="7500" i="0" u="none" strike="noStrike" spc="-600">
                <a:solidFill>
                  <a:srgbClr val="68574E"/>
                </a:solidFill>
                <a:ea typeface="Gowun Dodum Regular"/>
              </a:endParaRPr>
            </a:p>
          </p:txBody>
        </p:sp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D175A791-7EF8-E371-39F5-149B4B33B043}"/>
                </a:ext>
              </a:extLst>
            </p:cNvPr>
            <p:cNvSpPr txBox="1"/>
            <p:nvPr/>
          </p:nvSpPr>
          <p:spPr>
            <a:xfrm>
              <a:off x="5219700" y="1422400"/>
              <a:ext cx="14351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endParaRPr lang="en-US" sz="2200" i="1" u="none" strike="noStrike">
                <a:solidFill>
                  <a:srgbClr val="68574E"/>
                </a:solidFill>
                <a:latin typeface="Gowun Dodum Regular"/>
              </a:endParaRPr>
            </a:p>
          </p:txBody>
        </p:sp>
        <p:pic>
          <p:nvPicPr>
            <p:cNvPr id="19" name="Picture 7">
              <a:extLst>
                <a:ext uri="{FF2B5EF4-FFF2-40B4-BE49-F238E27FC236}">
                  <a16:creationId xmlns:a16="http://schemas.microsoft.com/office/drawing/2014/main" id="{9FE82F45-F420-EE49-720E-230945CCC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201900" y="977900"/>
              <a:ext cx="1308100" cy="1308100"/>
            </a:xfrm>
            <a:prstGeom prst="rect">
              <a:avLst/>
            </a:prstGeom>
          </p:spPr>
        </p:pic>
        <p:sp>
          <p:nvSpPr>
            <p:cNvPr id="22" name="TextBox 12">
              <a:extLst>
                <a:ext uri="{FF2B5EF4-FFF2-40B4-BE49-F238E27FC236}">
                  <a16:creationId xmlns:a16="http://schemas.microsoft.com/office/drawing/2014/main" id="{103453C8-37DB-AF0B-B078-E8BA7AD9B46F}"/>
                </a:ext>
              </a:extLst>
            </p:cNvPr>
            <p:cNvSpPr txBox="1"/>
            <p:nvPr/>
          </p:nvSpPr>
          <p:spPr>
            <a:xfrm>
              <a:off x="2362200" y="4876800"/>
              <a:ext cx="3568700" cy="292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38609"/>
                </a:lnSpc>
              </a:pPr>
              <a:r>
                <a:rPr lang="en-US" sz="1600" i="0" u="none" strike="noStrike">
                  <a:solidFill>
                    <a:srgbClr val="68574E">
                      <a:alpha val="81961"/>
                    </a:srgbClr>
                  </a:solidFill>
                  <a:latin typeface="Noto Sans CJK KR DemiLight"/>
                </a:rPr>
                <a:t>.</a:t>
              </a:r>
            </a:p>
          </p:txBody>
        </p:sp>
        <p:sp>
          <p:nvSpPr>
            <p:cNvPr id="23" name="TextBox 13">
              <a:extLst>
                <a:ext uri="{FF2B5EF4-FFF2-40B4-BE49-F238E27FC236}">
                  <a16:creationId xmlns:a16="http://schemas.microsoft.com/office/drawing/2014/main" id="{D40E729B-0A73-4096-1BBF-33F47F36D97D}"/>
                </a:ext>
              </a:extLst>
            </p:cNvPr>
            <p:cNvSpPr txBox="1"/>
            <p:nvPr/>
          </p:nvSpPr>
          <p:spPr>
            <a:xfrm>
              <a:off x="2146300" y="3822700"/>
              <a:ext cx="4000500" cy="889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35289"/>
                </a:lnSpc>
              </a:pPr>
              <a:endParaRPr lang="en-US" sz="2300" i="0" u="sng" strike="noStrike" spc="-200">
                <a:solidFill>
                  <a:srgbClr val="68574E"/>
                </a:solidFill>
                <a:latin typeface="Gowun Dodum Regular"/>
              </a:endParaRPr>
            </a:p>
          </p:txBody>
        </p:sp>
        <p:sp>
          <p:nvSpPr>
            <p:cNvPr id="24" name="TextBox 17">
              <a:extLst>
                <a:ext uri="{FF2B5EF4-FFF2-40B4-BE49-F238E27FC236}">
                  <a16:creationId xmlns:a16="http://schemas.microsoft.com/office/drawing/2014/main" id="{96D8A7C0-CA2E-D145-6214-D69434D02624}"/>
                </a:ext>
              </a:extLst>
            </p:cNvPr>
            <p:cNvSpPr txBox="1"/>
            <p:nvPr/>
          </p:nvSpPr>
          <p:spPr>
            <a:xfrm>
              <a:off x="7175500" y="3810000"/>
              <a:ext cx="4000500" cy="889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35289"/>
                </a:lnSpc>
              </a:pPr>
              <a:endParaRPr lang="ko-KR" sz="2300" i="0" u="sng" strike="noStrike" spc="-200">
                <a:solidFill>
                  <a:srgbClr val="68574E"/>
                </a:solidFill>
                <a:ea typeface="Gowun Dodum Regular"/>
              </a:endParaRPr>
            </a:p>
          </p:txBody>
        </p:sp>
        <p:sp>
          <p:nvSpPr>
            <p:cNvPr id="25" name="TextBox 20">
              <a:extLst>
                <a:ext uri="{FF2B5EF4-FFF2-40B4-BE49-F238E27FC236}">
                  <a16:creationId xmlns:a16="http://schemas.microsoft.com/office/drawing/2014/main" id="{20E3B2B1-F9D6-DCFC-7031-03D65CC329C6}"/>
                </a:ext>
              </a:extLst>
            </p:cNvPr>
            <p:cNvSpPr txBox="1"/>
            <p:nvPr/>
          </p:nvSpPr>
          <p:spPr>
            <a:xfrm>
              <a:off x="12420600" y="4876800"/>
              <a:ext cx="3568700" cy="292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38609"/>
                </a:lnSpc>
              </a:pPr>
              <a:r>
                <a:rPr lang="en-US" sz="1600" i="0" u="none" strike="noStrike">
                  <a:solidFill>
                    <a:srgbClr val="68574E">
                      <a:alpha val="81961"/>
                    </a:srgbClr>
                  </a:solidFill>
                  <a:latin typeface="Noto Sans CJK KR DemiLight"/>
                </a:rPr>
                <a:t>.</a:t>
              </a:r>
            </a:p>
          </p:txBody>
        </p:sp>
        <p:sp>
          <p:nvSpPr>
            <p:cNvPr id="26" name="TextBox 21">
              <a:extLst>
                <a:ext uri="{FF2B5EF4-FFF2-40B4-BE49-F238E27FC236}">
                  <a16:creationId xmlns:a16="http://schemas.microsoft.com/office/drawing/2014/main" id="{C359BA8C-46EB-AFE1-2BD3-02CC0C2A0215}"/>
                </a:ext>
              </a:extLst>
            </p:cNvPr>
            <p:cNvSpPr txBox="1"/>
            <p:nvPr/>
          </p:nvSpPr>
          <p:spPr>
            <a:xfrm>
              <a:off x="12204700" y="3810000"/>
              <a:ext cx="4000500" cy="889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35289"/>
                </a:lnSpc>
              </a:pPr>
              <a:endParaRPr lang="ko-KR" sz="2300" i="0" u="sng" strike="noStrike" spc="-200">
                <a:solidFill>
                  <a:srgbClr val="68574E"/>
                </a:solidFill>
                <a:ea typeface="Gowun Dodum Regular"/>
              </a:endParaRPr>
            </a:p>
          </p:txBody>
        </p:sp>
        <p:pic>
          <p:nvPicPr>
            <p:cNvPr id="27" name="Picture 34">
              <a:extLst>
                <a:ext uri="{FF2B5EF4-FFF2-40B4-BE49-F238E27FC236}">
                  <a16:creationId xmlns:a16="http://schemas.microsoft.com/office/drawing/2014/main" id="{CCA7AC88-9739-716C-2E32-DDE27C489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8500" y="533400"/>
              <a:ext cx="685800" cy="9207500"/>
            </a:xfrm>
            <a:prstGeom prst="rect">
              <a:avLst/>
            </a:prstGeom>
          </p:spPr>
        </p:pic>
        <p:pic>
          <p:nvPicPr>
            <p:cNvPr id="28" name="Picture 35">
              <a:extLst>
                <a:ext uri="{FF2B5EF4-FFF2-40B4-BE49-F238E27FC236}">
                  <a16:creationId xmlns:a16="http://schemas.microsoft.com/office/drawing/2014/main" id="{DDBF441D-6DAB-7B1A-E76C-0CFAAAC98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9800" y="850900"/>
              <a:ext cx="203200" cy="203200"/>
            </a:xfrm>
            <a:prstGeom prst="rect">
              <a:avLst/>
            </a:prstGeom>
          </p:spPr>
        </p:pic>
        <p:pic>
          <p:nvPicPr>
            <p:cNvPr id="29" name="Picture 36">
              <a:extLst>
                <a:ext uri="{FF2B5EF4-FFF2-40B4-BE49-F238E27FC236}">
                  <a16:creationId xmlns:a16="http://schemas.microsoft.com/office/drawing/2014/main" id="{D9ABEA33-E1EF-AEDC-21AB-CA0D1714C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9800" y="9220200"/>
              <a:ext cx="203200" cy="203200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B88067A4-C781-2311-B3F4-8FF4D9947356}"/>
              </a:ext>
            </a:extLst>
          </p:cNvPr>
          <p:cNvSpPr txBox="1"/>
          <p:nvPr/>
        </p:nvSpPr>
        <p:spPr>
          <a:xfrm>
            <a:off x="2387600" y="813444"/>
            <a:ext cx="4787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Gowun Dodum Regular" panose="020B0600000101010101" charset="-127"/>
                <a:ea typeface="Gowun Dodum Regular" panose="020B0600000101010101" charset="-127"/>
              </a:rPr>
              <a:t>기능설명 </a:t>
            </a:r>
            <a:r>
              <a:rPr lang="en-US" altLang="ko-KR" sz="5400" dirty="0">
                <a:latin typeface="Gowun Dodum Regular" panose="020B0600000101010101" charset="-127"/>
                <a:ea typeface="Gowun Dodum Regular" panose="020B0600000101010101" charset="-127"/>
              </a:rPr>
              <a:t>- </a:t>
            </a:r>
            <a:r>
              <a:rPr lang="ko-KR" altLang="en-US" sz="5400" dirty="0">
                <a:latin typeface="Gowun Dodum Regular" panose="020B0600000101010101" charset="-127"/>
                <a:ea typeface="Gowun Dodum Regular" panose="020B0600000101010101" charset="-127"/>
              </a:rPr>
              <a:t>대출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B71841C-FFB4-CAB5-D2CC-8EB632E9F8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2620" y="1736774"/>
            <a:ext cx="8096248" cy="724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705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7D1C9B-F68B-826D-C451-28438A615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83ACFAAD-3334-1FBE-2905-ABD363892104}"/>
              </a:ext>
            </a:extLst>
          </p:cNvPr>
          <p:cNvGrpSpPr/>
          <p:nvPr/>
        </p:nvGrpSpPr>
        <p:grpSpPr>
          <a:xfrm>
            <a:off x="698500" y="387466"/>
            <a:ext cx="16891000" cy="9366134"/>
            <a:chOff x="698500" y="387466"/>
            <a:chExt cx="16891000" cy="9366134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9C58BEF5-4481-A741-AA2D-14128F8C3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1400" y="863600"/>
              <a:ext cx="16548100" cy="8890000"/>
            </a:xfrm>
            <a:prstGeom prst="rect">
              <a:avLst/>
            </a:prstGeom>
          </p:spPr>
        </p:pic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B1FCD3C0-603C-01EC-3D77-FF5E96F3C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3600" y="698500"/>
              <a:ext cx="16548100" cy="8890000"/>
            </a:xfrm>
            <a:prstGeom prst="rect">
              <a:avLst/>
            </a:prstGeom>
          </p:spPr>
        </p:pic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91ECB3DF-A531-3FFB-8D9E-7196980B9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0100" y="387466"/>
              <a:ext cx="16548100" cy="8890000"/>
            </a:xfrm>
            <a:prstGeom prst="rect">
              <a:avLst/>
            </a:prstGeom>
          </p:spPr>
        </p:pic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1F78290B-1F3D-0282-C3F9-5C6BEF15F035}"/>
                </a:ext>
              </a:extLst>
            </p:cNvPr>
            <p:cNvSpPr txBox="1"/>
            <p:nvPr/>
          </p:nvSpPr>
          <p:spPr>
            <a:xfrm>
              <a:off x="6908800" y="927100"/>
              <a:ext cx="5740400" cy="1333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endParaRPr lang="ko-KR" sz="7500" i="0" u="none" strike="noStrike" spc="-600">
                <a:solidFill>
                  <a:srgbClr val="68574E"/>
                </a:solidFill>
                <a:ea typeface="Gowun Dodum Regular"/>
              </a:endParaRPr>
            </a:p>
          </p:txBody>
        </p:sp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C40C39AE-E542-7CD3-2045-E9A03AE8CD1A}"/>
                </a:ext>
              </a:extLst>
            </p:cNvPr>
            <p:cNvSpPr txBox="1"/>
            <p:nvPr/>
          </p:nvSpPr>
          <p:spPr>
            <a:xfrm>
              <a:off x="5219700" y="1422400"/>
              <a:ext cx="14351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endParaRPr lang="en-US" sz="2200" i="1" u="none" strike="noStrike">
                <a:solidFill>
                  <a:srgbClr val="68574E"/>
                </a:solidFill>
                <a:latin typeface="Gowun Dodum Regular"/>
              </a:endParaRPr>
            </a:p>
          </p:txBody>
        </p:sp>
        <p:pic>
          <p:nvPicPr>
            <p:cNvPr id="19" name="Picture 7">
              <a:extLst>
                <a:ext uri="{FF2B5EF4-FFF2-40B4-BE49-F238E27FC236}">
                  <a16:creationId xmlns:a16="http://schemas.microsoft.com/office/drawing/2014/main" id="{804E2A75-105E-BF16-D0C6-98943F5B3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201900" y="977900"/>
              <a:ext cx="1308100" cy="1308100"/>
            </a:xfrm>
            <a:prstGeom prst="rect">
              <a:avLst/>
            </a:prstGeom>
          </p:spPr>
        </p:pic>
        <p:sp>
          <p:nvSpPr>
            <p:cNvPr id="22" name="TextBox 12">
              <a:extLst>
                <a:ext uri="{FF2B5EF4-FFF2-40B4-BE49-F238E27FC236}">
                  <a16:creationId xmlns:a16="http://schemas.microsoft.com/office/drawing/2014/main" id="{AEF66B30-52F1-FA33-6855-1E9F11880F6C}"/>
                </a:ext>
              </a:extLst>
            </p:cNvPr>
            <p:cNvSpPr txBox="1"/>
            <p:nvPr/>
          </p:nvSpPr>
          <p:spPr>
            <a:xfrm>
              <a:off x="2362200" y="4876800"/>
              <a:ext cx="3568700" cy="292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38609"/>
                </a:lnSpc>
              </a:pPr>
              <a:r>
                <a:rPr lang="en-US" sz="1600" i="0" u="none" strike="noStrike">
                  <a:solidFill>
                    <a:srgbClr val="68574E">
                      <a:alpha val="81961"/>
                    </a:srgbClr>
                  </a:solidFill>
                  <a:latin typeface="Noto Sans CJK KR DemiLight"/>
                </a:rPr>
                <a:t>.</a:t>
              </a:r>
            </a:p>
          </p:txBody>
        </p:sp>
        <p:sp>
          <p:nvSpPr>
            <p:cNvPr id="23" name="TextBox 13">
              <a:extLst>
                <a:ext uri="{FF2B5EF4-FFF2-40B4-BE49-F238E27FC236}">
                  <a16:creationId xmlns:a16="http://schemas.microsoft.com/office/drawing/2014/main" id="{858D79DC-BC9F-45CF-D787-4CD5DD0A5249}"/>
                </a:ext>
              </a:extLst>
            </p:cNvPr>
            <p:cNvSpPr txBox="1"/>
            <p:nvPr/>
          </p:nvSpPr>
          <p:spPr>
            <a:xfrm>
              <a:off x="2146300" y="3822700"/>
              <a:ext cx="4000500" cy="889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35289"/>
                </a:lnSpc>
              </a:pPr>
              <a:endParaRPr lang="en-US" sz="2300" i="0" u="sng" strike="noStrike" spc="-200">
                <a:solidFill>
                  <a:srgbClr val="68574E"/>
                </a:solidFill>
                <a:latin typeface="Gowun Dodum Regular"/>
              </a:endParaRPr>
            </a:p>
          </p:txBody>
        </p:sp>
        <p:sp>
          <p:nvSpPr>
            <p:cNvPr id="24" name="TextBox 17">
              <a:extLst>
                <a:ext uri="{FF2B5EF4-FFF2-40B4-BE49-F238E27FC236}">
                  <a16:creationId xmlns:a16="http://schemas.microsoft.com/office/drawing/2014/main" id="{7242D0A7-DCAC-B0D0-0F0A-87645F0CED40}"/>
                </a:ext>
              </a:extLst>
            </p:cNvPr>
            <p:cNvSpPr txBox="1"/>
            <p:nvPr/>
          </p:nvSpPr>
          <p:spPr>
            <a:xfrm>
              <a:off x="7175500" y="3810000"/>
              <a:ext cx="4000500" cy="889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35289"/>
                </a:lnSpc>
              </a:pPr>
              <a:endParaRPr lang="ko-KR" sz="2300" i="0" u="sng" strike="noStrike" spc="-200">
                <a:solidFill>
                  <a:srgbClr val="68574E"/>
                </a:solidFill>
                <a:ea typeface="Gowun Dodum Regular"/>
              </a:endParaRPr>
            </a:p>
          </p:txBody>
        </p:sp>
        <p:sp>
          <p:nvSpPr>
            <p:cNvPr id="25" name="TextBox 20">
              <a:extLst>
                <a:ext uri="{FF2B5EF4-FFF2-40B4-BE49-F238E27FC236}">
                  <a16:creationId xmlns:a16="http://schemas.microsoft.com/office/drawing/2014/main" id="{B39323C8-0BE4-7F76-4A78-AA922F205E57}"/>
                </a:ext>
              </a:extLst>
            </p:cNvPr>
            <p:cNvSpPr txBox="1"/>
            <p:nvPr/>
          </p:nvSpPr>
          <p:spPr>
            <a:xfrm>
              <a:off x="12420600" y="4876800"/>
              <a:ext cx="3568700" cy="292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38609"/>
                </a:lnSpc>
              </a:pPr>
              <a:r>
                <a:rPr lang="en-US" sz="1600" i="0" u="none" strike="noStrike">
                  <a:solidFill>
                    <a:srgbClr val="68574E">
                      <a:alpha val="81961"/>
                    </a:srgbClr>
                  </a:solidFill>
                  <a:latin typeface="Noto Sans CJK KR DemiLight"/>
                </a:rPr>
                <a:t>.</a:t>
              </a:r>
            </a:p>
          </p:txBody>
        </p:sp>
        <p:sp>
          <p:nvSpPr>
            <p:cNvPr id="26" name="TextBox 21">
              <a:extLst>
                <a:ext uri="{FF2B5EF4-FFF2-40B4-BE49-F238E27FC236}">
                  <a16:creationId xmlns:a16="http://schemas.microsoft.com/office/drawing/2014/main" id="{65C7CA46-C6BC-5015-80BA-DE0D867D5E02}"/>
                </a:ext>
              </a:extLst>
            </p:cNvPr>
            <p:cNvSpPr txBox="1"/>
            <p:nvPr/>
          </p:nvSpPr>
          <p:spPr>
            <a:xfrm>
              <a:off x="12204700" y="3810000"/>
              <a:ext cx="4000500" cy="889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35289"/>
                </a:lnSpc>
              </a:pPr>
              <a:endParaRPr lang="ko-KR" sz="2300" i="0" u="sng" strike="noStrike" spc="-200">
                <a:solidFill>
                  <a:srgbClr val="68574E"/>
                </a:solidFill>
                <a:ea typeface="Gowun Dodum Regular"/>
              </a:endParaRPr>
            </a:p>
          </p:txBody>
        </p:sp>
        <p:pic>
          <p:nvPicPr>
            <p:cNvPr id="27" name="Picture 34">
              <a:extLst>
                <a:ext uri="{FF2B5EF4-FFF2-40B4-BE49-F238E27FC236}">
                  <a16:creationId xmlns:a16="http://schemas.microsoft.com/office/drawing/2014/main" id="{80998E0C-F65B-1C4A-FBA3-2CBE66D3A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8500" y="533400"/>
              <a:ext cx="685800" cy="9207500"/>
            </a:xfrm>
            <a:prstGeom prst="rect">
              <a:avLst/>
            </a:prstGeom>
          </p:spPr>
        </p:pic>
        <p:pic>
          <p:nvPicPr>
            <p:cNvPr id="28" name="Picture 35">
              <a:extLst>
                <a:ext uri="{FF2B5EF4-FFF2-40B4-BE49-F238E27FC236}">
                  <a16:creationId xmlns:a16="http://schemas.microsoft.com/office/drawing/2014/main" id="{E081B297-7956-3445-D1D3-59B32B4F9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9800" y="850900"/>
              <a:ext cx="203200" cy="203200"/>
            </a:xfrm>
            <a:prstGeom prst="rect">
              <a:avLst/>
            </a:prstGeom>
          </p:spPr>
        </p:pic>
        <p:pic>
          <p:nvPicPr>
            <p:cNvPr id="29" name="Picture 36">
              <a:extLst>
                <a:ext uri="{FF2B5EF4-FFF2-40B4-BE49-F238E27FC236}">
                  <a16:creationId xmlns:a16="http://schemas.microsoft.com/office/drawing/2014/main" id="{0E4AB2CD-C47D-B42A-2C36-CDA878864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9800" y="9220200"/>
              <a:ext cx="203200" cy="203200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87DA4E0-A503-5E87-E4E7-BAAFE421A4DE}"/>
              </a:ext>
            </a:extLst>
          </p:cNvPr>
          <p:cNvSpPr txBox="1"/>
          <p:nvPr/>
        </p:nvSpPr>
        <p:spPr>
          <a:xfrm>
            <a:off x="2387600" y="813444"/>
            <a:ext cx="515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Gowun Dodum Regular" panose="020B0600000101010101" charset="-127"/>
                <a:ea typeface="Gowun Dodum Regular" panose="020B0600000101010101" charset="-127"/>
              </a:rPr>
              <a:t>기능설명 </a:t>
            </a:r>
            <a:r>
              <a:rPr lang="en-US" altLang="ko-KR" sz="5400" dirty="0">
                <a:latin typeface="Gowun Dodum Regular" panose="020B0600000101010101" charset="-127"/>
                <a:ea typeface="Gowun Dodum Regular" panose="020B0600000101010101" charset="-127"/>
              </a:rPr>
              <a:t>- </a:t>
            </a:r>
            <a:r>
              <a:rPr lang="ko-KR" altLang="en-US" sz="5400" dirty="0">
                <a:latin typeface="Gowun Dodum Regular" panose="020B0600000101010101" charset="-127"/>
                <a:ea typeface="Gowun Dodum Regular" panose="020B0600000101010101" charset="-127"/>
              </a:rPr>
              <a:t>반납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C8F3C1A-6FF0-5BAA-562E-C0977A91F4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2036" y="1619250"/>
            <a:ext cx="8077200" cy="753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746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80C46F-4A3F-855E-EC04-7365B3FEC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2A89C5C-B6D8-2BDF-93AC-CF8BE965D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863600"/>
            <a:ext cx="16548100" cy="8890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9729ABA-6B53-5309-37D5-EFA39AB69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" y="698500"/>
            <a:ext cx="16548100" cy="8890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C357752-10A0-8ED2-BFAB-44C70E229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70877"/>
            <a:ext cx="16548100" cy="8890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C86285ED-EFF3-CAEE-77CD-323131F12920}"/>
              </a:ext>
            </a:extLst>
          </p:cNvPr>
          <p:cNvSpPr txBox="1"/>
          <p:nvPr/>
        </p:nvSpPr>
        <p:spPr>
          <a:xfrm>
            <a:off x="6908800" y="927100"/>
            <a:ext cx="57404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7500" b="0" i="0" u="none" strike="noStrike" spc="-600" dirty="0">
              <a:solidFill>
                <a:srgbClr val="68574E"/>
              </a:solidFill>
              <a:ea typeface="Gowun Dodum Regula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E3E40C4-AA27-32B7-9EEC-4FB4AD0A0FD8}"/>
              </a:ext>
            </a:extLst>
          </p:cNvPr>
          <p:cNvSpPr txBox="1"/>
          <p:nvPr/>
        </p:nvSpPr>
        <p:spPr>
          <a:xfrm>
            <a:off x="5219700" y="1422400"/>
            <a:ext cx="1435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200" b="0" i="1" u="none" strike="noStrike" dirty="0">
              <a:solidFill>
                <a:srgbClr val="68574E"/>
              </a:solidFill>
              <a:latin typeface="Gowun Dodum Regular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99BFA0B7-10B5-CD8D-8728-739F7AB6E2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01900" y="977900"/>
            <a:ext cx="1308100" cy="13081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C24572F5-F1B3-1D4D-6196-A1DA0E420409}"/>
              </a:ext>
            </a:extLst>
          </p:cNvPr>
          <p:cNvSpPr txBox="1"/>
          <p:nvPr/>
        </p:nvSpPr>
        <p:spPr>
          <a:xfrm>
            <a:off x="2362200" y="4876800"/>
            <a:ext cx="3568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8609"/>
              </a:lnSpc>
            </a:pPr>
            <a:r>
              <a:rPr lang="en-US" sz="1600" b="0" i="0" u="none" strike="noStrike" dirty="0">
                <a:solidFill>
                  <a:srgbClr val="68574E">
                    <a:alpha val="81961"/>
                  </a:srgbClr>
                </a:solidFill>
                <a:latin typeface="Noto Sans CJK KR DemiLight"/>
              </a:rPr>
              <a:t>.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22DA8434-9FDB-72B5-4978-20C4A7E832E4}"/>
              </a:ext>
            </a:extLst>
          </p:cNvPr>
          <p:cNvSpPr txBox="1"/>
          <p:nvPr/>
        </p:nvSpPr>
        <p:spPr>
          <a:xfrm>
            <a:off x="2146300" y="3822700"/>
            <a:ext cx="40005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5289"/>
              </a:lnSpc>
            </a:pPr>
            <a:endParaRPr lang="en-US" sz="2300" b="0" i="0" u="sng" strike="noStrike" spc="-200" dirty="0">
              <a:solidFill>
                <a:srgbClr val="68574E"/>
              </a:solidFill>
              <a:latin typeface="Gowun Dodum Regular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481F62C-677C-0095-89D0-851FD1057F16}"/>
              </a:ext>
            </a:extLst>
          </p:cNvPr>
          <p:cNvSpPr txBox="1"/>
          <p:nvPr/>
        </p:nvSpPr>
        <p:spPr>
          <a:xfrm>
            <a:off x="7391400" y="4876800"/>
            <a:ext cx="3568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8609"/>
              </a:lnSpc>
            </a:pPr>
            <a:r>
              <a:rPr lang="ko-KR" sz="1600" b="0" i="0" u="none" strike="noStrike" dirty="0" err="1">
                <a:solidFill>
                  <a:srgbClr val="68574E">
                    <a:alpha val="81961"/>
                  </a:srgbClr>
                </a:solidFill>
                <a:ea typeface="Noto Sans CJK KR DemiLight"/>
              </a:rPr>
              <a:t>내용을텍스트로</a:t>
            </a:r>
            <a:r>
              <a:rPr lang="en-US" sz="1600" b="0" i="0" u="none" strike="noStrike" dirty="0">
                <a:solidFill>
                  <a:srgbClr val="68574E">
                    <a:alpha val="81961"/>
                  </a:srgbClr>
                </a:solidFill>
                <a:latin typeface="Noto Sans CJK KR DemiLight"/>
              </a:rPr>
              <a:t> </a:t>
            </a:r>
            <a:r>
              <a:rPr lang="ko-KR" sz="1600" b="0" i="0" u="none" strike="noStrike" dirty="0">
                <a:solidFill>
                  <a:srgbClr val="68574E">
                    <a:alpha val="81961"/>
                  </a:srgbClr>
                </a:solidFill>
                <a:ea typeface="Noto Sans CJK KR DemiLight"/>
              </a:rPr>
              <a:t>간략하게</a:t>
            </a:r>
            <a:r>
              <a:rPr lang="en-US" sz="1600" b="0" i="0" u="none" strike="noStrike" dirty="0">
                <a:solidFill>
                  <a:srgbClr val="68574E">
                    <a:alpha val="81961"/>
                  </a:srgbClr>
                </a:solidFill>
                <a:latin typeface="Noto Sans CJK KR DemiLight"/>
              </a:rPr>
              <a:t> </a:t>
            </a:r>
            <a:r>
              <a:rPr lang="ko-KR" sz="1600" b="0" i="0" u="none" strike="noStrike" dirty="0">
                <a:solidFill>
                  <a:srgbClr val="68574E">
                    <a:alpha val="81961"/>
                  </a:srgbClr>
                </a:solidFill>
                <a:ea typeface="Noto Sans CJK KR DemiLight"/>
              </a:rPr>
              <a:t>입력해주세요</a:t>
            </a:r>
            <a:r>
              <a:rPr lang="en-US" sz="1600" b="0" i="0" u="none" strike="noStrike" dirty="0">
                <a:solidFill>
                  <a:srgbClr val="68574E">
                    <a:alpha val="81961"/>
                  </a:srgbClr>
                </a:solidFill>
                <a:latin typeface="Noto Sans CJK KR DemiLight"/>
              </a:rPr>
              <a:t>.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88E6A5E2-E074-3F94-72C2-4654CCA372CD}"/>
              </a:ext>
            </a:extLst>
          </p:cNvPr>
          <p:cNvSpPr txBox="1"/>
          <p:nvPr/>
        </p:nvSpPr>
        <p:spPr>
          <a:xfrm>
            <a:off x="7175500" y="3810000"/>
            <a:ext cx="40005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5289"/>
              </a:lnSpc>
            </a:pPr>
            <a:endParaRPr lang="ko-KR" sz="2300" b="0" i="0" u="sng" strike="noStrike" spc="-200" dirty="0">
              <a:solidFill>
                <a:srgbClr val="68574E"/>
              </a:solidFill>
              <a:ea typeface="Gowun Dodum Regular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7583FE07-4F58-EB6B-1201-1686A36412E1}"/>
              </a:ext>
            </a:extLst>
          </p:cNvPr>
          <p:cNvSpPr txBox="1"/>
          <p:nvPr/>
        </p:nvSpPr>
        <p:spPr>
          <a:xfrm>
            <a:off x="12420600" y="4876800"/>
            <a:ext cx="3568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8609"/>
              </a:lnSpc>
            </a:pPr>
            <a:r>
              <a:rPr lang="en-US" sz="1600" b="0" i="0" u="none" strike="noStrike" dirty="0">
                <a:solidFill>
                  <a:srgbClr val="68574E">
                    <a:alpha val="81961"/>
                  </a:srgbClr>
                </a:solidFill>
                <a:latin typeface="Noto Sans CJK KR DemiLight"/>
              </a:rPr>
              <a:t>.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DFDF3B1A-D8B6-6FA2-A882-282E7B5F5675}"/>
              </a:ext>
            </a:extLst>
          </p:cNvPr>
          <p:cNvSpPr txBox="1"/>
          <p:nvPr/>
        </p:nvSpPr>
        <p:spPr>
          <a:xfrm>
            <a:off x="12204700" y="3810000"/>
            <a:ext cx="40005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5289"/>
              </a:lnSpc>
            </a:pPr>
            <a:endParaRPr lang="ko-KR" sz="2300" b="0" i="0" u="sng" strike="noStrike" spc="-200" dirty="0">
              <a:solidFill>
                <a:srgbClr val="68574E"/>
              </a:solidFill>
              <a:ea typeface="Gowun Dodum Regular"/>
            </a:endParaRPr>
          </a:p>
        </p:txBody>
      </p:sp>
      <p:pic>
        <p:nvPicPr>
          <p:cNvPr id="34" name="Picture 34">
            <a:extLst>
              <a:ext uri="{FF2B5EF4-FFF2-40B4-BE49-F238E27FC236}">
                <a16:creationId xmlns:a16="http://schemas.microsoft.com/office/drawing/2014/main" id="{34905AB3-5D7C-20E8-88D8-5668D7B61E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500" y="533400"/>
            <a:ext cx="685800" cy="9207500"/>
          </a:xfrm>
          <a:prstGeom prst="rect">
            <a:avLst/>
          </a:prstGeom>
        </p:spPr>
      </p:pic>
      <p:pic>
        <p:nvPicPr>
          <p:cNvPr id="35" name="Picture 35">
            <a:extLst>
              <a:ext uri="{FF2B5EF4-FFF2-40B4-BE49-F238E27FC236}">
                <a16:creationId xmlns:a16="http://schemas.microsoft.com/office/drawing/2014/main" id="{77DCBD47-CEE4-04A5-B502-A2051C8795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800" y="850900"/>
            <a:ext cx="203200" cy="203200"/>
          </a:xfrm>
          <a:prstGeom prst="rect">
            <a:avLst/>
          </a:prstGeom>
        </p:spPr>
      </p:pic>
      <p:pic>
        <p:nvPicPr>
          <p:cNvPr id="36" name="Picture 36">
            <a:extLst>
              <a:ext uri="{FF2B5EF4-FFF2-40B4-BE49-F238E27FC236}">
                <a16:creationId xmlns:a16="http://schemas.microsoft.com/office/drawing/2014/main" id="{41EDA90D-8BD9-D33F-FAA5-E2930ACA9D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800" y="92202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61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BE2926-4670-98AC-5AB0-36F939796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7F401EA1-690A-3E0B-1388-FADF150874AC}"/>
              </a:ext>
            </a:extLst>
          </p:cNvPr>
          <p:cNvGrpSpPr/>
          <p:nvPr/>
        </p:nvGrpSpPr>
        <p:grpSpPr>
          <a:xfrm>
            <a:off x="698500" y="387466"/>
            <a:ext cx="16891000" cy="9366134"/>
            <a:chOff x="698500" y="387466"/>
            <a:chExt cx="16891000" cy="9366134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D8D6646B-8AF0-46E6-A8CF-94F7FC711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1400" y="863600"/>
              <a:ext cx="16548100" cy="8890000"/>
            </a:xfrm>
            <a:prstGeom prst="rect">
              <a:avLst/>
            </a:prstGeom>
          </p:spPr>
        </p:pic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4DF037BB-CDD1-FDF9-7BAD-EA323F0AF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3600" y="698500"/>
              <a:ext cx="16548100" cy="8890000"/>
            </a:xfrm>
            <a:prstGeom prst="rect">
              <a:avLst/>
            </a:prstGeom>
          </p:spPr>
        </p:pic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99365CA6-B9FF-8477-F5FC-844A99101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0100" y="387466"/>
              <a:ext cx="16548100" cy="8890000"/>
            </a:xfrm>
            <a:prstGeom prst="rect">
              <a:avLst/>
            </a:prstGeom>
          </p:spPr>
        </p:pic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D0731C5-0C52-2B0D-3DA3-1493ACD8C259}"/>
                </a:ext>
              </a:extLst>
            </p:cNvPr>
            <p:cNvSpPr txBox="1"/>
            <p:nvPr/>
          </p:nvSpPr>
          <p:spPr>
            <a:xfrm>
              <a:off x="6908800" y="927100"/>
              <a:ext cx="5740400" cy="1333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endParaRPr lang="ko-KR" sz="7500" b="0" i="0" u="none" strike="noStrike" spc="-600">
                <a:solidFill>
                  <a:srgbClr val="68574E"/>
                </a:solidFill>
                <a:ea typeface="Gowun Dodum Regular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C62128B8-1D82-1028-E4CA-7520D3610565}"/>
                </a:ext>
              </a:extLst>
            </p:cNvPr>
            <p:cNvSpPr txBox="1"/>
            <p:nvPr/>
          </p:nvSpPr>
          <p:spPr>
            <a:xfrm>
              <a:off x="5219700" y="1422400"/>
              <a:ext cx="14351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endParaRPr lang="en-US" sz="2200" b="0" i="1" u="none" strike="noStrike">
                <a:solidFill>
                  <a:srgbClr val="68574E"/>
                </a:solidFill>
                <a:latin typeface="Gowun Dodum Regular"/>
              </a:endParaRPr>
            </a:p>
          </p:txBody>
        </p:sp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BF37B2CF-8BD7-910D-28A7-59BA884E7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201900" y="977900"/>
              <a:ext cx="1308100" cy="1308100"/>
            </a:xfrm>
            <a:prstGeom prst="rect">
              <a:avLst/>
            </a:prstGeom>
          </p:spPr>
        </p:pic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52527358-997C-9E54-75CA-2446E59C44AD}"/>
                </a:ext>
              </a:extLst>
            </p:cNvPr>
            <p:cNvSpPr txBox="1"/>
            <p:nvPr/>
          </p:nvSpPr>
          <p:spPr>
            <a:xfrm>
              <a:off x="2362200" y="4876800"/>
              <a:ext cx="3568700" cy="292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38609"/>
                </a:lnSpc>
              </a:pPr>
              <a:r>
                <a:rPr lang="en-US" sz="1600" b="0" i="0" u="none" strike="noStrike">
                  <a:solidFill>
                    <a:srgbClr val="68574E">
                      <a:alpha val="81961"/>
                    </a:srgbClr>
                  </a:solidFill>
                  <a:latin typeface="Noto Sans CJK KR DemiLight"/>
                </a:rPr>
                <a:t>.</a:t>
              </a: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3DAF511D-E98F-9CC2-146D-40ACBE76A9F0}"/>
                </a:ext>
              </a:extLst>
            </p:cNvPr>
            <p:cNvSpPr txBox="1"/>
            <p:nvPr/>
          </p:nvSpPr>
          <p:spPr>
            <a:xfrm>
              <a:off x="2146300" y="3822700"/>
              <a:ext cx="4000500" cy="889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35289"/>
                </a:lnSpc>
              </a:pPr>
              <a:endParaRPr lang="en-US" sz="2300" b="0" i="0" u="sng" strike="noStrike" spc="-200">
                <a:solidFill>
                  <a:srgbClr val="68574E"/>
                </a:solidFill>
                <a:latin typeface="Gowun Dodum Regular"/>
              </a:endParaRPr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E296AE77-CB99-A664-0AAC-6C81561C1B2D}"/>
                </a:ext>
              </a:extLst>
            </p:cNvPr>
            <p:cNvSpPr txBox="1"/>
            <p:nvPr/>
          </p:nvSpPr>
          <p:spPr>
            <a:xfrm>
              <a:off x="7175500" y="3810000"/>
              <a:ext cx="4000500" cy="889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35289"/>
                </a:lnSpc>
              </a:pPr>
              <a:endParaRPr lang="ko-KR" sz="2300" b="0" i="0" u="sng" strike="noStrike" spc="-200">
                <a:solidFill>
                  <a:srgbClr val="68574E"/>
                </a:solidFill>
                <a:ea typeface="Gowun Dodum Regular"/>
              </a:endParaRPr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FF609718-C5C2-568F-036C-CA06AE2A119D}"/>
                </a:ext>
              </a:extLst>
            </p:cNvPr>
            <p:cNvSpPr txBox="1"/>
            <p:nvPr/>
          </p:nvSpPr>
          <p:spPr>
            <a:xfrm>
              <a:off x="12420600" y="4876800"/>
              <a:ext cx="3568700" cy="292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38609"/>
                </a:lnSpc>
              </a:pPr>
              <a:r>
                <a:rPr lang="en-US" sz="1600" b="0" i="0" u="none" strike="noStrike">
                  <a:solidFill>
                    <a:srgbClr val="68574E">
                      <a:alpha val="81961"/>
                    </a:srgbClr>
                  </a:solidFill>
                  <a:latin typeface="Noto Sans CJK KR DemiLight"/>
                </a:rPr>
                <a:t>.</a:t>
              </a:r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DEF66F85-F988-F50E-8DE5-642C91EE773E}"/>
                </a:ext>
              </a:extLst>
            </p:cNvPr>
            <p:cNvSpPr txBox="1"/>
            <p:nvPr/>
          </p:nvSpPr>
          <p:spPr>
            <a:xfrm>
              <a:off x="12204700" y="3810000"/>
              <a:ext cx="4000500" cy="889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35289"/>
                </a:lnSpc>
              </a:pPr>
              <a:endParaRPr lang="ko-KR" sz="2300" b="0" i="0" u="sng" strike="noStrike" spc="-200">
                <a:solidFill>
                  <a:srgbClr val="68574E"/>
                </a:solidFill>
                <a:ea typeface="Gowun Dodum Regular"/>
              </a:endParaRPr>
            </a:p>
          </p:txBody>
        </p:sp>
        <p:pic>
          <p:nvPicPr>
            <p:cNvPr id="34" name="Picture 34">
              <a:extLst>
                <a:ext uri="{FF2B5EF4-FFF2-40B4-BE49-F238E27FC236}">
                  <a16:creationId xmlns:a16="http://schemas.microsoft.com/office/drawing/2014/main" id="{1648BD47-E9B8-6592-BA6F-86DEC51E2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8500" y="533400"/>
              <a:ext cx="685800" cy="9207500"/>
            </a:xfrm>
            <a:prstGeom prst="rect">
              <a:avLst/>
            </a:prstGeom>
          </p:spPr>
        </p:pic>
        <p:pic>
          <p:nvPicPr>
            <p:cNvPr id="35" name="Picture 35">
              <a:extLst>
                <a:ext uri="{FF2B5EF4-FFF2-40B4-BE49-F238E27FC236}">
                  <a16:creationId xmlns:a16="http://schemas.microsoft.com/office/drawing/2014/main" id="{A5FB937F-F914-2877-78A7-C624AE3E0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9800" y="850900"/>
              <a:ext cx="203200" cy="203200"/>
            </a:xfrm>
            <a:prstGeom prst="rect">
              <a:avLst/>
            </a:prstGeom>
          </p:spPr>
        </p:pic>
        <p:pic>
          <p:nvPicPr>
            <p:cNvPr id="36" name="Picture 36">
              <a:extLst>
                <a:ext uri="{FF2B5EF4-FFF2-40B4-BE49-F238E27FC236}">
                  <a16:creationId xmlns:a16="http://schemas.microsoft.com/office/drawing/2014/main" id="{56877AAA-569A-AE60-3593-797CCB30F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9800" y="9220200"/>
              <a:ext cx="203200" cy="203200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7EC384E8-F3CC-2439-47E5-171590AAC977}"/>
              </a:ext>
            </a:extLst>
          </p:cNvPr>
          <p:cNvSpPr txBox="1"/>
          <p:nvPr/>
        </p:nvSpPr>
        <p:spPr>
          <a:xfrm>
            <a:off x="2362200" y="943970"/>
            <a:ext cx="427990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5400" dirty="0">
                <a:latin typeface="Gowun Dodum Regular"/>
                <a:ea typeface="Gowun Dodum Regular"/>
              </a:rPr>
              <a:t>명령어 종류</a:t>
            </a:r>
            <a:endParaRPr lang="ko-KR" altLang="en-US" sz="5400" dirty="0">
              <a:latin typeface="Gowun Dodum Regular" panose="020B0600000101010101" charset="-127"/>
              <a:ea typeface="Gowun Dodum Regular" panose="020B0600000101010101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14EE9E6-8495-1F8A-609F-BF64B4CA9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859194"/>
              </p:ext>
            </p:extLst>
          </p:nvPr>
        </p:nvGraphicFramePr>
        <p:xfrm>
          <a:off x="2978150" y="2406424"/>
          <a:ext cx="12192000" cy="58043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1798">
                  <a:extLst>
                    <a:ext uri="{9D8B030D-6E8A-4147-A177-3AD203B41FA5}">
                      <a16:colId xmlns:a16="http://schemas.microsoft.com/office/drawing/2014/main" val="218631867"/>
                    </a:ext>
                  </a:extLst>
                </a:gridCol>
                <a:gridCol w="1924334">
                  <a:extLst>
                    <a:ext uri="{9D8B030D-6E8A-4147-A177-3AD203B41FA5}">
                      <a16:colId xmlns:a16="http://schemas.microsoft.com/office/drawing/2014/main" val="1588814239"/>
                    </a:ext>
                  </a:extLst>
                </a:gridCol>
                <a:gridCol w="5497868">
                  <a:extLst>
                    <a:ext uri="{9D8B030D-6E8A-4147-A177-3AD203B41FA5}">
                      <a16:colId xmlns:a16="http://schemas.microsoft.com/office/drawing/2014/main" val="261400534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165361207"/>
                    </a:ext>
                  </a:extLst>
                </a:gridCol>
              </a:tblGrid>
              <a:tr h="8291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송신자</a:t>
                      </a:r>
                    </a:p>
                  </a:txBody>
                  <a:tcPr anchor="ctr">
                    <a:solidFill>
                      <a:srgbClr val="FFF0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수신자</a:t>
                      </a:r>
                    </a:p>
                  </a:txBody>
                  <a:tcPr anchor="ctr">
                    <a:solidFill>
                      <a:srgbClr val="FFF0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명령어 </a:t>
                      </a:r>
                      <a:r>
                        <a:rPr lang="ko-KR" altLang="en-US" sz="2000" b="1" dirty="0" err="1"/>
                        <a:t>포멧</a:t>
                      </a:r>
                      <a:endParaRPr lang="ko-KR" altLang="en-US" sz="2000" b="1" dirty="0"/>
                    </a:p>
                  </a:txBody>
                  <a:tcPr anchor="ctr">
                    <a:solidFill>
                      <a:srgbClr val="FFF0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/>
                        <a:t>설명</a:t>
                      </a:r>
                    </a:p>
                  </a:txBody>
                  <a:tcPr anchor="ctr">
                    <a:solidFill>
                      <a:srgbClr val="FFF0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9863283"/>
                  </a:ext>
                </a:extLst>
              </a:tr>
              <a:tr h="8291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Arduino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SQL Client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[LIB_SQL]</a:t>
                      </a:r>
                      <a:r>
                        <a:rPr lang="en-US" altLang="ko-KR" dirty="0" err="1"/>
                        <a:t>CHECKOUT@user_id@book_id</a:t>
                      </a:r>
                      <a:r>
                        <a:rPr lang="en-US" altLang="ko-KR" dirty="0"/>
                        <a:t>, [LIB_SQL]</a:t>
                      </a:r>
                      <a:r>
                        <a:rPr lang="en-US" altLang="ko-KR" dirty="0" err="1"/>
                        <a:t>RETURN@user_id@book_id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대출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반납 상태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4854830"/>
                  </a:ext>
                </a:extLst>
              </a:tr>
              <a:tr h="8291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SQL Client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Arduino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[LIB_ARD]CHECKOUT@OK,  [LIB_ARD]RETURN@OK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대출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반납 완료</a:t>
                      </a:r>
                      <a:endParaRPr lang="en-US" altLang="ko-KR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8302058"/>
                  </a:ext>
                </a:extLst>
              </a:tr>
              <a:tr h="8291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SQL Client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Arduino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dirty="0"/>
                        <a:t>LIB_ARD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]CHECKOUT@DENY@LIMIT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대출 권수 초과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0391561"/>
                  </a:ext>
                </a:extLst>
              </a:tr>
              <a:tr h="8291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SQL Client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Arduino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dirty="0"/>
                        <a:t>LIB_ARD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]RETURN@DENY@OVERDUE@DAYS=%d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연체 일수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7225852"/>
                  </a:ext>
                </a:extLst>
              </a:tr>
              <a:tr h="8291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SQL Client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Arduino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dirty="0"/>
                        <a:t>LIB_ARD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]CHECKOUT@DENY@OVERDUE@%s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연체 후 대출 가능 날짜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7985840"/>
                  </a:ext>
                </a:extLst>
              </a:tr>
              <a:tr h="8291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SQL Client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STM32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[LIB_STM]DOOR@OPEN, [LIB_STM]DOOR@CLOSE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반납함 문 제어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18126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160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0D0F74-540A-5161-4D2B-B7F4CEC5F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B7B00264-9C36-BF4E-35EA-1B5A1B731172}"/>
              </a:ext>
            </a:extLst>
          </p:cNvPr>
          <p:cNvGrpSpPr/>
          <p:nvPr/>
        </p:nvGrpSpPr>
        <p:grpSpPr>
          <a:xfrm>
            <a:off x="698500" y="387466"/>
            <a:ext cx="16891000" cy="9366134"/>
            <a:chOff x="698500" y="387466"/>
            <a:chExt cx="16891000" cy="9366134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12F179F2-25EE-7735-B7ED-69BF161A7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1400" y="863600"/>
              <a:ext cx="16548100" cy="8890000"/>
            </a:xfrm>
            <a:prstGeom prst="rect">
              <a:avLst/>
            </a:prstGeom>
          </p:spPr>
        </p:pic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50EA47D5-6ED0-B153-23D8-FB6D472A3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3600" y="698500"/>
              <a:ext cx="16548100" cy="8890000"/>
            </a:xfrm>
            <a:prstGeom prst="rect">
              <a:avLst/>
            </a:prstGeom>
          </p:spPr>
        </p:pic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4F1D0CFB-CDBF-6740-CAB9-638F48EF4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0100" y="387466"/>
              <a:ext cx="16548100" cy="8890000"/>
            </a:xfrm>
            <a:prstGeom prst="rect">
              <a:avLst/>
            </a:prstGeom>
          </p:spPr>
        </p:pic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E3C9EE2-D257-5F17-32A0-1F809889D39C}"/>
                </a:ext>
              </a:extLst>
            </p:cNvPr>
            <p:cNvSpPr txBox="1"/>
            <p:nvPr/>
          </p:nvSpPr>
          <p:spPr>
            <a:xfrm>
              <a:off x="6908800" y="927100"/>
              <a:ext cx="5740400" cy="1333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endParaRPr lang="ko-KR" sz="7500" i="0" u="none" strike="noStrike" spc="-600">
                <a:solidFill>
                  <a:srgbClr val="68574E"/>
                </a:solidFill>
                <a:ea typeface="Gowun Dodum Regular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F82CA747-1E12-157F-0A98-179A61678313}"/>
                </a:ext>
              </a:extLst>
            </p:cNvPr>
            <p:cNvSpPr txBox="1"/>
            <p:nvPr/>
          </p:nvSpPr>
          <p:spPr>
            <a:xfrm>
              <a:off x="5219700" y="1422400"/>
              <a:ext cx="14351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endParaRPr lang="en-US" sz="2200" i="1" u="none" strike="noStrike">
                <a:solidFill>
                  <a:srgbClr val="68574E"/>
                </a:solidFill>
                <a:latin typeface="Gowun Dodum Regular"/>
              </a:endParaRPr>
            </a:p>
          </p:txBody>
        </p:sp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2F194125-8E0D-50FD-DF96-C5BB2DB78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201900" y="977900"/>
              <a:ext cx="1308100" cy="1308100"/>
            </a:xfrm>
            <a:prstGeom prst="rect">
              <a:avLst/>
            </a:prstGeom>
          </p:spPr>
        </p:pic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09327694-E93D-DEF3-66D5-375AABA1F54D}"/>
                </a:ext>
              </a:extLst>
            </p:cNvPr>
            <p:cNvSpPr txBox="1"/>
            <p:nvPr/>
          </p:nvSpPr>
          <p:spPr>
            <a:xfrm>
              <a:off x="2362200" y="4876800"/>
              <a:ext cx="3568700" cy="292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38609"/>
                </a:lnSpc>
              </a:pPr>
              <a:r>
                <a:rPr lang="en-US" sz="1600" i="0" u="none" strike="noStrike">
                  <a:solidFill>
                    <a:srgbClr val="68574E">
                      <a:alpha val="81961"/>
                    </a:srgbClr>
                  </a:solidFill>
                  <a:latin typeface="Noto Sans CJK KR DemiLight"/>
                </a:rPr>
                <a:t>.</a:t>
              </a: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77F6ED6F-27E5-AE30-DB30-884E55D4F1D0}"/>
                </a:ext>
              </a:extLst>
            </p:cNvPr>
            <p:cNvSpPr txBox="1"/>
            <p:nvPr/>
          </p:nvSpPr>
          <p:spPr>
            <a:xfrm>
              <a:off x="2146300" y="3822700"/>
              <a:ext cx="4000500" cy="889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35289"/>
                </a:lnSpc>
              </a:pPr>
              <a:endParaRPr lang="en-US" sz="2300" i="0" u="sng" strike="noStrike" spc="-200">
                <a:solidFill>
                  <a:srgbClr val="68574E"/>
                </a:solidFill>
                <a:latin typeface="Gowun Dodum Regular"/>
              </a:endParaRPr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8225B62A-B2E2-A285-C069-948D6567934F}"/>
                </a:ext>
              </a:extLst>
            </p:cNvPr>
            <p:cNvSpPr txBox="1"/>
            <p:nvPr/>
          </p:nvSpPr>
          <p:spPr>
            <a:xfrm>
              <a:off x="7175500" y="3810000"/>
              <a:ext cx="4000500" cy="889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35289"/>
                </a:lnSpc>
              </a:pPr>
              <a:endParaRPr lang="ko-KR" sz="2300" i="0" u="sng" strike="noStrike" spc="-200">
                <a:solidFill>
                  <a:srgbClr val="68574E"/>
                </a:solidFill>
                <a:ea typeface="Gowun Dodum Regular"/>
              </a:endParaRPr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2BE71A5D-3822-961D-9380-04E25690AFA9}"/>
                </a:ext>
              </a:extLst>
            </p:cNvPr>
            <p:cNvSpPr txBox="1"/>
            <p:nvPr/>
          </p:nvSpPr>
          <p:spPr>
            <a:xfrm>
              <a:off x="12420600" y="4876800"/>
              <a:ext cx="3568700" cy="292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38609"/>
                </a:lnSpc>
              </a:pPr>
              <a:r>
                <a:rPr lang="en-US" sz="1600" i="0" u="none" strike="noStrike">
                  <a:solidFill>
                    <a:srgbClr val="68574E">
                      <a:alpha val="81961"/>
                    </a:srgbClr>
                  </a:solidFill>
                  <a:latin typeface="Noto Sans CJK KR DemiLight"/>
                </a:rPr>
                <a:t>.</a:t>
              </a:r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7D18BA10-C9DC-3A23-AABB-079D465703EE}"/>
                </a:ext>
              </a:extLst>
            </p:cNvPr>
            <p:cNvSpPr txBox="1"/>
            <p:nvPr/>
          </p:nvSpPr>
          <p:spPr>
            <a:xfrm>
              <a:off x="12204700" y="3810000"/>
              <a:ext cx="4000500" cy="889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35289"/>
                </a:lnSpc>
              </a:pPr>
              <a:endParaRPr lang="ko-KR" sz="2300" i="0" u="sng" strike="noStrike" spc="-200">
                <a:solidFill>
                  <a:srgbClr val="68574E"/>
                </a:solidFill>
                <a:ea typeface="Gowun Dodum Regular"/>
              </a:endParaRPr>
            </a:p>
          </p:txBody>
        </p:sp>
        <p:pic>
          <p:nvPicPr>
            <p:cNvPr id="34" name="Picture 34">
              <a:extLst>
                <a:ext uri="{FF2B5EF4-FFF2-40B4-BE49-F238E27FC236}">
                  <a16:creationId xmlns:a16="http://schemas.microsoft.com/office/drawing/2014/main" id="{10DB0C78-E797-4F05-07FA-3730C69D4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8500" y="533400"/>
              <a:ext cx="685800" cy="9207500"/>
            </a:xfrm>
            <a:prstGeom prst="rect">
              <a:avLst/>
            </a:prstGeom>
          </p:spPr>
        </p:pic>
        <p:pic>
          <p:nvPicPr>
            <p:cNvPr id="35" name="Picture 35">
              <a:extLst>
                <a:ext uri="{FF2B5EF4-FFF2-40B4-BE49-F238E27FC236}">
                  <a16:creationId xmlns:a16="http://schemas.microsoft.com/office/drawing/2014/main" id="{049D9DC9-33C1-C6B1-6B38-94C2E7E14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9800" y="850900"/>
              <a:ext cx="203200" cy="203200"/>
            </a:xfrm>
            <a:prstGeom prst="rect">
              <a:avLst/>
            </a:prstGeom>
          </p:spPr>
        </p:pic>
        <p:pic>
          <p:nvPicPr>
            <p:cNvPr id="36" name="Picture 36">
              <a:extLst>
                <a:ext uri="{FF2B5EF4-FFF2-40B4-BE49-F238E27FC236}">
                  <a16:creationId xmlns:a16="http://schemas.microsoft.com/office/drawing/2014/main" id="{1101337E-36FC-12AA-6960-93EA05F62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9800" y="9220200"/>
              <a:ext cx="203200" cy="203200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D21B971-E830-8F1B-19F3-D70041C58E84}"/>
              </a:ext>
            </a:extLst>
          </p:cNvPr>
          <p:cNvSpPr txBox="1"/>
          <p:nvPr/>
        </p:nvSpPr>
        <p:spPr>
          <a:xfrm>
            <a:off x="2385110" y="960735"/>
            <a:ext cx="6493233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5400" dirty="0">
                <a:latin typeface="Gowun Dodum Regular" panose="020B0600000101010101" charset="-127"/>
                <a:ea typeface="Gowun Dodum Regular" panose="020B0600000101010101" charset="-127"/>
              </a:rPr>
              <a:t>Arduino – </a:t>
            </a:r>
            <a:r>
              <a:rPr lang="ko-KR" altLang="en-US" sz="5400" dirty="0">
                <a:latin typeface="Gowun Dodum Regular" panose="020B0600000101010101" charset="-127"/>
                <a:ea typeface="Gowun Dodum Regular" panose="020B0600000101010101" charset="-127"/>
              </a:rPr>
              <a:t>대출</a:t>
            </a:r>
          </a:p>
        </p:txBody>
      </p:sp>
      <p:grpSp>
        <p:nvGrpSpPr>
          <p:cNvPr id="10" name="Google Shape;964;p40">
            <a:extLst>
              <a:ext uri="{FF2B5EF4-FFF2-40B4-BE49-F238E27FC236}">
                <a16:creationId xmlns:a16="http://schemas.microsoft.com/office/drawing/2014/main" id="{E319E5D0-2470-E82E-E196-FD8E09B40CC9}"/>
              </a:ext>
            </a:extLst>
          </p:cNvPr>
          <p:cNvGrpSpPr/>
          <p:nvPr/>
        </p:nvGrpSpPr>
        <p:grpSpPr>
          <a:xfrm>
            <a:off x="7675639" y="2077181"/>
            <a:ext cx="1981202" cy="1916239"/>
            <a:chOff x="3922485" y="784009"/>
            <a:chExt cx="1415939" cy="1611860"/>
          </a:xfrm>
        </p:grpSpPr>
        <p:pic>
          <p:nvPicPr>
            <p:cNvPr id="11" name="Google Shape;965;p40">
              <a:extLst>
                <a:ext uri="{FF2B5EF4-FFF2-40B4-BE49-F238E27FC236}">
                  <a16:creationId xmlns:a16="http://schemas.microsoft.com/office/drawing/2014/main" id="{1B3B6EE4-1B25-F949-B374-EA9A40232337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rcRect l="14347" t="9635" r="16108" b="16951"/>
            <a:stretch>
              <a:fillRect/>
            </a:stretch>
          </p:blipFill>
          <p:spPr>
            <a:xfrm>
              <a:off x="3922485" y="1274185"/>
              <a:ext cx="1415939" cy="11216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966;p40">
              <a:extLst>
                <a:ext uri="{FF2B5EF4-FFF2-40B4-BE49-F238E27FC236}">
                  <a16:creationId xmlns:a16="http://schemas.microsoft.com/office/drawing/2014/main" id="{F252837A-79BF-5A9C-4628-A41A801B2801}"/>
                </a:ext>
              </a:extLst>
            </p:cNvPr>
            <p:cNvSpPr txBox="1"/>
            <p:nvPr/>
          </p:nvSpPr>
          <p:spPr>
            <a:xfrm>
              <a:off x="3998164" y="784009"/>
              <a:ext cx="1041092" cy="3883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dk1"/>
                  </a:solidFill>
                  <a:latin typeface="맑은 고딕 (본문)"/>
                  <a:ea typeface="Noto Sans KR" panose="020B0600000101010101" charset="-127"/>
                  <a:cs typeface="Arimo"/>
                  <a:sym typeface="Arimo"/>
                </a:rPr>
                <a:t>서버</a:t>
              </a:r>
              <a:endParaRPr sz="1200" dirty="0">
                <a:solidFill>
                  <a:schemeClr val="dk1"/>
                </a:solidFill>
                <a:latin typeface="맑은 고딕 (본문)"/>
                <a:ea typeface="Noto Sans KR" panose="020B0600000101010101" charset="-127"/>
                <a:cs typeface="Arimo"/>
                <a:sym typeface="Arimo"/>
              </a:endParaRPr>
            </a:p>
          </p:txBody>
        </p:sp>
      </p:grpSp>
      <p:pic>
        <p:nvPicPr>
          <p:cNvPr id="15" name="Google Shape;968;p40">
            <a:extLst>
              <a:ext uri="{FF2B5EF4-FFF2-40B4-BE49-F238E27FC236}">
                <a16:creationId xmlns:a16="http://schemas.microsoft.com/office/drawing/2014/main" id="{72CB292E-C105-1C74-F82A-19E5CCA69A9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482036" y="2077181"/>
            <a:ext cx="2871125" cy="23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974;p40">
            <a:extLst>
              <a:ext uri="{FF2B5EF4-FFF2-40B4-BE49-F238E27FC236}">
                <a16:creationId xmlns:a16="http://schemas.microsoft.com/office/drawing/2014/main" id="{509DAAE7-C4FD-0B73-C824-E661D2CB79D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69118" y="6444299"/>
            <a:ext cx="2529738" cy="1529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971;p40">
            <a:extLst>
              <a:ext uri="{FF2B5EF4-FFF2-40B4-BE49-F238E27FC236}">
                <a16:creationId xmlns:a16="http://schemas.microsoft.com/office/drawing/2014/main" id="{D90EA69D-43AE-6860-2EFA-94787D64B58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rcRect l="22369" t="7843" r="25991" b="19234"/>
          <a:stretch>
            <a:fillRect/>
          </a:stretch>
        </p:blipFill>
        <p:spPr>
          <a:xfrm>
            <a:off x="1600200" y="2400300"/>
            <a:ext cx="2400301" cy="2057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5F2DC979-AD40-BACE-DC2E-D731E92C98EC}"/>
              </a:ext>
            </a:extLst>
          </p:cNvPr>
          <p:cNvGrpSpPr/>
          <p:nvPr/>
        </p:nvGrpSpPr>
        <p:grpSpPr>
          <a:xfrm>
            <a:off x="10152248" y="2773216"/>
            <a:ext cx="4279984" cy="1022772"/>
            <a:chOff x="10152248" y="2773216"/>
            <a:chExt cx="4279984" cy="1022772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0AD5EE0-B6A3-83E2-B534-217B53B75F16}"/>
                </a:ext>
              </a:extLst>
            </p:cNvPr>
            <p:cNvGrpSpPr/>
            <p:nvPr/>
          </p:nvGrpSpPr>
          <p:grpSpPr>
            <a:xfrm>
              <a:off x="10152248" y="2773216"/>
              <a:ext cx="4207716" cy="381255"/>
              <a:chOff x="10152248" y="2773216"/>
              <a:chExt cx="4207716" cy="381255"/>
            </a:xfrm>
          </p:grpSpPr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7F37A169-ADCF-244F-F12E-74161E81F3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03405" y="3154471"/>
                <a:ext cx="410920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3B0FFB0-3BAD-62EC-88C5-0EDB8C5F3D06}"/>
                  </a:ext>
                </a:extLst>
              </p:cNvPr>
              <p:cNvSpPr txBox="1"/>
              <p:nvPr/>
            </p:nvSpPr>
            <p:spPr>
              <a:xfrm>
                <a:off x="10152248" y="2773216"/>
                <a:ext cx="42077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600" b="1" dirty="0">
                    <a:latin typeface="Gowun Dodum Regular" panose="020B0600000101010101" charset="-127"/>
                    <a:ea typeface="Gowun Dodum Regular" panose="020B0600000101010101" charset="-127"/>
                  </a:rPr>
                  <a:t>1. [LIB_SQL]</a:t>
                </a:r>
                <a:r>
                  <a:rPr lang="en-US" altLang="ko-KR" sz="1600" b="1" dirty="0" err="1">
                    <a:latin typeface="Gowun Dodum Regular" panose="020B0600000101010101" charset="-127"/>
                    <a:ea typeface="Gowun Dodum Regular" panose="020B0600000101010101" charset="-127"/>
                  </a:rPr>
                  <a:t>CHECKOUT@user_id@book_id</a:t>
                </a:r>
                <a:endParaRPr lang="en-US" altLang="ko-KR" sz="1600" b="1" dirty="0">
                  <a:latin typeface="Gowun Dodum Regular" panose="020B0600000101010101" charset="-127"/>
                  <a:ea typeface="Gowun Dodum Regular" panose="020B0600000101010101" charset="-127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F0413674-7D9C-BF8E-D9FC-AAD8674E3DBA}"/>
                </a:ext>
              </a:extLst>
            </p:cNvPr>
            <p:cNvGrpSpPr/>
            <p:nvPr/>
          </p:nvGrpSpPr>
          <p:grpSpPr>
            <a:xfrm>
              <a:off x="10203405" y="3355906"/>
              <a:ext cx="4228827" cy="440082"/>
              <a:chOff x="10203405" y="3355906"/>
              <a:chExt cx="4228827" cy="440082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D36C42F-374C-34EB-B33A-736B427697AF}"/>
                  </a:ext>
                </a:extLst>
              </p:cNvPr>
              <p:cNvSpPr txBox="1"/>
              <p:nvPr/>
            </p:nvSpPr>
            <p:spPr>
              <a:xfrm>
                <a:off x="10563673" y="3457434"/>
                <a:ext cx="301643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600" b="1" dirty="0">
                    <a:latin typeface="Gowun Dodum Regular" panose="020B0600000101010101" charset="-127"/>
                    <a:ea typeface="Gowun Dodum Regular" panose="020B0600000101010101" charset="-127"/>
                  </a:rPr>
                  <a:t>4. [LIB_ARD]CHECKOUT@OK</a:t>
                </a:r>
              </a:p>
            </p:txBody>
          </p:sp>
          <p:cxnSp>
            <p:nvCxnSpPr>
              <p:cNvPr id="37" name="직선 화살표 연결선 36">
                <a:extLst>
                  <a:ext uri="{FF2B5EF4-FFF2-40B4-BE49-F238E27FC236}">
                    <a16:creationId xmlns:a16="http://schemas.microsoft.com/office/drawing/2014/main" id="{EB826A72-638E-C31C-76B4-916CE93589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3405" y="3355906"/>
                <a:ext cx="4228827" cy="50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7610872-6ED2-9F66-DC84-1FD479DBB4B3}"/>
              </a:ext>
            </a:extLst>
          </p:cNvPr>
          <p:cNvGrpSpPr/>
          <p:nvPr/>
        </p:nvGrpSpPr>
        <p:grpSpPr>
          <a:xfrm>
            <a:off x="4495801" y="4598585"/>
            <a:ext cx="7680172" cy="1478688"/>
            <a:chOff x="4495801" y="4598585"/>
            <a:chExt cx="7680172" cy="1478688"/>
          </a:xfrm>
        </p:grpSpPr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77BBA1BF-4B56-2587-28B3-2953C29DB3A4}"/>
                </a:ext>
              </a:extLst>
            </p:cNvPr>
            <p:cNvCxnSpPr>
              <a:cxnSpLocks/>
            </p:cNvCxnSpPr>
            <p:nvPr/>
          </p:nvCxnSpPr>
          <p:spPr>
            <a:xfrm>
              <a:off x="8816832" y="4598586"/>
              <a:ext cx="0" cy="14200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6DD7027-1C98-01F2-CBFB-A024679F2E3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175750" y="4598585"/>
              <a:ext cx="0" cy="14200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E66D4CB-CEEA-C41B-0821-E1CCE4A07A3E}"/>
                </a:ext>
              </a:extLst>
            </p:cNvPr>
            <p:cNvSpPr txBox="1"/>
            <p:nvPr/>
          </p:nvSpPr>
          <p:spPr>
            <a:xfrm>
              <a:off x="4495801" y="5709149"/>
              <a:ext cx="436855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latinLnBrk="1">
                <a:defRPr/>
              </a:pPr>
              <a:r>
                <a:rPr lang="en-US" altLang="ko-KR" sz="1600" b="1" dirty="0">
                  <a:latin typeface="Gowun Dodum Regular" panose="020B0600000101010101" charset="-127"/>
                  <a:ea typeface="Gowun Dodum Regular" panose="020B0600000101010101" charset="-127"/>
                </a:rPr>
                <a:t>2. [LIB_SQL]</a:t>
              </a:r>
              <a:r>
                <a:rPr lang="en-US" altLang="ko-KR" sz="1600" b="1" dirty="0" err="1">
                  <a:latin typeface="Gowun Dodum Regular" panose="020B0600000101010101" charset="-127"/>
                  <a:ea typeface="Gowun Dodum Regular" panose="020B0600000101010101" charset="-127"/>
                </a:rPr>
                <a:t>CHECKOUT@user_id</a:t>
              </a:r>
              <a:r>
                <a:rPr lang="en-US" altLang="ko-KR" sz="1600" b="1" dirty="0">
                  <a:latin typeface="Gowun Dodum Regular" panose="020B0600000101010101" charset="-127"/>
                  <a:ea typeface="Gowun Dodum Regular" panose="020B0600000101010101" charset="-127"/>
                </a:rPr>
                <a:t>@ </a:t>
              </a:r>
              <a:r>
                <a:rPr lang="en-US" altLang="ko-KR" sz="1600" b="1" dirty="0" err="1">
                  <a:latin typeface="Gowun Dodum Regular" panose="020B0600000101010101" charset="-127"/>
                  <a:ea typeface="Gowun Dodum Regular" panose="020B0600000101010101" charset="-127"/>
                </a:rPr>
                <a:t>book_id</a:t>
              </a:r>
              <a:endParaRPr lang="en-US" altLang="ko-KR" sz="1600" b="1" dirty="0">
                <a:latin typeface="Gowun Dodum Regular" panose="020B0600000101010101" charset="-127"/>
                <a:ea typeface="Gowun Dodum Regular" panose="020B0600000101010101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7941938-1156-48A6-FCB1-3DB705D86DB4}"/>
                </a:ext>
              </a:extLst>
            </p:cNvPr>
            <p:cNvSpPr txBox="1"/>
            <p:nvPr/>
          </p:nvSpPr>
          <p:spPr>
            <a:xfrm>
              <a:off x="9144000" y="5738719"/>
              <a:ext cx="303197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b="1" dirty="0">
                  <a:latin typeface="Gowun Dodum Regular" panose="020B0600000101010101" charset="-127"/>
                  <a:ea typeface="Gowun Dodum Regular" panose="020B0600000101010101" charset="-127"/>
                </a:rPr>
                <a:t>3. [LIB_ARD]CHECKOUT@OK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5315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440</Words>
  <Application>Microsoft Office PowerPoint</Application>
  <PresentationFormat>사용자 지정</PresentationFormat>
  <Paragraphs>122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Arimo</vt:lpstr>
      <vt:lpstr>Arial</vt:lpstr>
      <vt:lpstr>Calibri</vt:lpstr>
      <vt:lpstr>맑은 고딕 (본문)</vt:lpstr>
      <vt:lpstr>Gowun Dodum Regular</vt:lpstr>
      <vt:lpstr>Noto Sans KR</vt:lpstr>
      <vt:lpstr>Noto Sans CJK KR DemiLight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kccistc</cp:lastModifiedBy>
  <cp:revision>48</cp:revision>
  <dcterms:created xsi:type="dcterms:W3CDTF">2006-08-16T00:00:00Z</dcterms:created>
  <dcterms:modified xsi:type="dcterms:W3CDTF">2025-09-02T10:52:13Z</dcterms:modified>
</cp:coreProperties>
</file>